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99" r:id="rId4"/>
  </p:sldMasterIdLst>
  <p:handoutMasterIdLst>
    <p:handoutMasterId r:id="rId18"/>
  </p:handoutMasterIdLst>
  <p:sldIdLst>
    <p:sldId id="256" r:id="rId5"/>
    <p:sldId id="258" r:id="rId6"/>
    <p:sldId id="7802" r:id="rId7"/>
    <p:sldId id="257" r:id="rId8"/>
    <p:sldId id="7796" r:id="rId9"/>
    <p:sldId id="7806" r:id="rId10"/>
    <p:sldId id="7798" r:id="rId11"/>
    <p:sldId id="7795" r:id="rId12"/>
    <p:sldId id="260" r:id="rId13"/>
    <p:sldId id="7799" r:id="rId14"/>
    <p:sldId id="7800" r:id="rId15"/>
    <p:sldId id="7801" r:id="rId16"/>
    <p:sldId id="298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Open Sans Semibold" panose="020B070603080402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438" userDrawn="1">
          <p15:clr>
            <a:srgbClr val="A4A3A4"/>
          </p15:clr>
        </p15:guide>
        <p15:guide id="5" orient="horz" pos="3929" userDrawn="1">
          <p15:clr>
            <a:srgbClr val="A4A3A4"/>
          </p15:clr>
        </p15:guide>
        <p15:guide id="6" orient="horz" pos="79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C4C3"/>
    <a:srgbClr val="DFDFDF"/>
    <a:srgbClr val="FAB41A"/>
    <a:srgbClr val="FDE1A3"/>
    <a:srgbClr val="5EC6F7"/>
    <a:srgbClr val="D9D9D9"/>
    <a:srgbClr val="6A6B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0CD05D-0ECE-4658-B703-2405C86143A5}" v="15" dt="2023-08-31T05:50:44.8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37" autoAdjust="0"/>
    <p:restoredTop sz="94718" autoAdjust="0"/>
  </p:normalViewPr>
  <p:slideViewPr>
    <p:cSldViewPr snapToGrid="0">
      <p:cViewPr varScale="1">
        <p:scale>
          <a:sx n="105" d="100"/>
          <a:sy n="105" d="100"/>
        </p:scale>
        <p:origin x="318" y="96"/>
      </p:cViewPr>
      <p:guideLst>
        <p:guide pos="438"/>
        <p:guide orient="horz" pos="3929"/>
        <p:guide orient="horz" pos="79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5592"/>
    </p:cViewPr>
  </p:sorterViewPr>
  <p:notesViewPr>
    <p:cSldViewPr snapToGrid="0">
      <p:cViewPr varScale="1">
        <p:scale>
          <a:sx n="48" d="100"/>
          <a:sy n="48" d="100"/>
        </p:scale>
        <p:origin x="207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tin Bangera" userId="59d9e950-b3b9-4349-8db3-8897e94e635e" providerId="ADAL" clId="{390CD05D-0ECE-4658-B703-2405C86143A5}"/>
    <pc:docChg chg="undo custSel addSld delSld modSld sldOrd">
      <pc:chgData name="Nitin Bangera" userId="59d9e950-b3b9-4349-8db3-8897e94e635e" providerId="ADAL" clId="{390CD05D-0ECE-4658-B703-2405C86143A5}" dt="2023-08-31T05:56:00.465" v="1468" actId="1076"/>
      <pc:docMkLst>
        <pc:docMk/>
      </pc:docMkLst>
      <pc:sldChg chg="modSp mod">
        <pc:chgData name="Nitin Bangera" userId="59d9e950-b3b9-4349-8db3-8897e94e635e" providerId="ADAL" clId="{390CD05D-0ECE-4658-B703-2405C86143A5}" dt="2023-08-31T05:51:27.521" v="1465" actId="20577"/>
        <pc:sldMkLst>
          <pc:docMk/>
          <pc:sldMk cId="634373921" sldId="256"/>
        </pc:sldMkLst>
        <pc:spChg chg="mod">
          <ac:chgData name="Nitin Bangera" userId="59d9e950-b3b9-4349-8db3-8897e94e635e" providerId="ADAL" clId="{390CD05D-0ECE-4658-B703-2405C86143A5}" dt="2023-08-31T05:51:27.521" v="1465" actId="20577"/>
          <ac:spMkLst>
            <pc:docMk/>
            <pc:sldMk cId="634373921" sldId="256"/>
            <ac:spMk id="15" creationId="{597E4474-37C4-4107-A795-FC3117A00EA9}"/>
          </ac:spMkLst>
        </pc:spChg>
      </pc:sldChg>
      <pc:sldChg chg="addSp modSp mod">
        <pc:chgData name="Nitin Bangera" userId="59d9e950-b3b9-4349-8db3-8897e94e635e" providerId="ADAL" clId="{390CD05D-0ECE-4658-B703-2405C86143A5}" dt="2023-08-31T04:57:45.960" v="1040" actId="1076"/>
        <pc:sldMkLst>
          <pc:docMk/>
          <pc:sldMk cId="2378304412" sldId="257"/>
        </pc:sldMkLst>
        <pc:spChg chg="add mod">
          <ac:chgData name="Nitin Bangera" userId="59d9e950-b3b9-4349-8db3-8897e94e635e" providerId="ADAL" clId="{390CD05D-0ECE-4658-B703-2405C86143A5}" dt="2023-08-31T04:57:45.960" v="1040" actId="1076"/>
          <ac:spMkLst>
            <pc:docMk/>
            <pc:sldMk cId="2378304412" sldId="257"/>
            <ac:spMk id="2" creationId="{F80D6B84-DA64-2672-AAB6-A0E1A3CC6D0A}"/>
          </ac:spMkLst>
        </pc:spChg>
      </pc:sldChg>
      <pc:sldChg chg="modSp mod">
        <pc:chgData name="Nitin Bangera" userId="59d9e950-b3b9-4349-8db3-8897e94e635e" providerId="ADAL" clId="{390CD05D-0ECE-4658-B703-2405C86143A5}" dt="2023-08-31T04:55:51.313" v="996" actId="6549"/>
        <pc:sldMkLst>
          <pc:docMk/>
          <pc:sldMk cId="2149027734" sldId="258"/>
        </pc:sldMkLst>
        <pc:spChg chg="mod">
          <ac:chgData name="Nitin Bangera" userId="59d9e950-b3b9-4349-8db3-8897e94e635e" providerId="ADAL" clId="{390CD05D-0ECE-4658-B703-2405C86143A5}" dt="2023-08-31T04:55:51.313" v="996" actId="6549"/>
          <ac:spMkLst>
            <pc:docMk/>
            <pc:sldMk cId="2149027734" sldId="258"/>
            <ac:spMk id="3" creationId="{7AD602B6-AE2B-AE45-D751-C23E8562D55A}"/>
          </ac:spMkLst>
        </pc:spChg>
      </pc:sldChg>
      <pc:sldChg chg="modSp mod">
        <pc:chgData name="Nitin Bangera" userId="59d9e950-b3b9-4349-8db3-8897e94e635e" providerId="ADAL" clId="{390CD05D-0ECE-4658-B703-2405C86143A5}" dt="2023-08-31T05:50:52.109" v="1456" actId="1076"/>
        <pc:sldMkLst>
          <pc:docMk/>
          <pc:sldMk cId="2736842283" sldId="260"/>
        </pc:sldMkLst>
        <pc:graphicFrameChg chg="mod">
          <ac:chgData name="Nitin Bangera" userId="59d9e950-b3b9-4349-8db3-8897e94e635e" providerId="ADAL" clId="{390CD05D-0ECE-4658-B703-2405C86143A5}" dt="2023-08-31T05:50:52.109" v="1456" actId="1076"/>
          <ac:graphicFrameMkLst>
            <pc:docMk/>
            <pc:sldMk cId="2736842283" sldId="260"/>
            <ac:graphicFrameMk id="8" creationId="{9D51FD74-8ABA-5028-1056-5222C2EC9BE9}"/>
          </ac:graphicFrameMkLst>
        </pc:graphicFrameChg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351391547" sldId="263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3943867264" sldId="264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579672562" sldId="265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414342493" sldId="266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3986371556" sldId="267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001160373" sldId="268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716439124" sldId="269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3356053209" sldId="270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815809501" sldId="271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815349097" sldId="272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3033271522" sldId="273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872203542" sldId="274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570735552" sldId="275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662556637" sldId="276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075628154" sldId="277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397243190" sldId="278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745171647" sldId="279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035076266" sldId="280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3642806884" sldId="281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022087063" sldId="282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450282206" sldId="283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234619892" sldId="284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439228173" sldId="285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538994796" sldId="286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3310649069" sldId="287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381413757" sldId="288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647004391" sldId="289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206132493" sldId="290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324147251" sldId="291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821829064" sldId="292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442668015" sldId="293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010971586" sldId="294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1748908270" sldId="295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2746253946" sldId="296"/>
        </pc:sldMkLst>
      </pc:sldChg>
      <pc:sldChg chg="del">
        <pc:chgData name="Nitin Bangera" userId="59d9e950-b3b9-4349-8db3-8897e94e635e" providerId="ADAL" clId="{390CD05D-0ECE-4658-B703-2405C86143A5}" dt="2023-08-30T13:26:44.940" v="990" actId="2696"/>
        <pc:sldMkLst>
          <pc:docMk/>
          <pc:sldMk cId="561390915" sldId="297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1694537711" sldId="301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2090014929" sldId="302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1392681480" sldId="303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833880751" sldId="304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1166318754" sldId="305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551761769" sldId="306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2795329324" sldId="307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388141061" sldId="308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1592404517" sldId="309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3736462056" sldId="7774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2372153185" sldId="7778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3582939105" sldId="7779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4021448243" sldId="7780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1028550282" sldId="7781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477145186" sldId="7782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3003317516" sldId="7783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4091736937" sldId="7784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2025493581" sldId="7785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3992540352" sldId="7786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3997595754" sldId="7787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3627276628" sldId="7788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2475657008" sldId="7789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3316105173" sldId="7790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2157102653" sldId="7791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4082895508" sldId="7793"/>
        </pc:sldMkLst>
      </pc:sldChg>
      <pc:sldChg chg="del">
        <pc:chgData name="Nitin Bangera" userId="59d9e950-b3b9-4349-8db3-8897e94e635e" providerId="ADAL" clId="{390CD05D-0ECE-4658-B703-2405C86143A5}" dt="2023-08-30T13:26:54.399" v="991" actId="2696"/>
        <pc:sldMkLst>
          <pc:docMk/>
          <pc:sldMk cId="2141336337" sldId="7794"/>
        </pc:sldMkLst>
      </pc:sldChg>
      <pc:sldChg chg="modSp mod">
        <pc:chgData name="Nitin Bangera" userId="59d9e950-b3b9-4349-8db3-8897e94e635e" providerId="ADAL" clId="{390CD05D-0ECE-4658-B703-2405C86143A5}" dt="2023-08-31T05:51:01.504" v="1458" actId="1076"/>
        <pc:sldMkLst>
          <pc:docMk/>
          <pc:sldMk cId="3656317303" sldId="7795"/>
        </pc:sldMkLst>
        <pc:graphicFrameChg chg="mod">
          <ac:chgData name="Nitin Bangera" userId="59d9e950-b3b9-4349-8db3-8897e94e635e" providerId="ADAL" clId="{390CD05D-0ECE-4658-B703-2405C86143A5}" dt="2023-08-31T05:50:57.556" v="1457" actId="1076"/>
          <ac:graphicFrameMkLst>
            <pc:docMk/>
            <pc:sldMk cId="3656317303" sldId="7795"/>
            <ac:graphicFrameMk id="7" creationId="{18BD3C72-6DA7-2ACB-61F2-4D60EFEC6D68}"/>
          </ac:graphicFrameMkLst>
        </pc:graphicFrameChg>
        <pc:graphicFrameChg chg="mod">
          <ac:chgData name="Nitin Bangera" userId="59d9e950-b3b9-4349-8db3-8897e94e635e" providerId="ADAL" clId="{390CD05D-0ECE-4658-B703-2405C86143A5}" dt="2023-08-31T05:51:01.504" v="1458" actId="1076"/>
          <ac:graphicFrameMkLst>
            <pc:docMk/>
            <pc:sldMk cId="3656317303" sldId="7795"/>
            <ac:graphicFrameMk id="8" creationId="{504923A2-4B93-C6E4-1C84-7AA339DACAE9}"/>
          </ac:graphicFrameMkLst>
        </pc:graphicFrameChg>
      </pc:sldChg>
      <pc:sldChg chg="modSp mod">
        <pc:chgData name="Nitin Bangera" userId="59d9e950-b3b9-4349-8db3-8897e94e635e" providerId="ADAL" clId="{390CD05D-0ECE-4658-B703-2405C86143A5}" dt="2023-08-30T13:15:15.785" v="683" actId="2161"/>
        <pc:sldMkLst>
          <pc:docMk/>
          <pc:sldMk cId="3492596284" sldId="7799"/>
        </pc:sldMkLst>
        <pc:graphicFrameChg chg="mod modGraphic">
          <ac:chgData name="Nitin Bangera" userId="59d9e950-b3b9-4349-8db3-8897e94e635e" providerId="ADAL" clId="{390CD05D-0ECE-4658-B703-2405C86143A5}" dt="2023-08-30T13:15:15.785" v="683" actId="2161"/>
          <ac:graphicFrameMkLst>
            <pc:docMk/>
            <pc:sldMk cId="3492596284" sldId="7799"/>
            <ac:graphicFrameMk id="2" creationId="{D71CC635-847C-E66C-80B6-6C981B8E1CBE}"/>
          </ac:graphicFrameMkLst>
        </pc:graphicFrameChg>
      </pc:sldChg>
      <pc:sldChg chg="addSp delSp modSp add del mod">
        <pc:chgData name="Nitin Bangera" userId="59d9e950-b3b9-4349-8db3-8897e94e635e" providerId="ADAL" clId="{390CD05D-0ECE-4658-B703-2405C86143A5}" dt="2023-08-31T05:48:31.864" v="1454" actId="20577"/>
        <pc:sldMkLst>
          <pc:docMk/>
          <pc:sldMk cId="3668192998" sldId="7800"/>
        </pc:sldMkLst>
        <pc:spChg chg="mod">
          <ac:chgData name="Nitin Bangera" userId="59d9e950-b3b9-4349-8db3-8897e94e635e" providerId="ADAL" clId="{390CD05D-0ECE-4658-B703-2405C86143A5}" dt="2023-08-31T05:40:53.677" v="1171" actId="20577"/>
          <ac:spMkLst>
            <pc:docMk/>
            <pc:sldMk cId="3668192998" sldId="7800"/>
            <ac:spMk id="3" creationId="{09AEF4FB-21C4-4799-8F9D-9B895AA7AED9}"/>
          </ac:spMkLst>
        </pc:spChg>
        <pc:spChg chg="add mod">
          <ac:chgData name="Nitin Bangera" userId="59d9e950-b3b9-4349-8db3-8897e94e635e" providerId="ADAL" clId="{390CD05D-0ECE-4658-B703-2405C86143A5}" dt="2023-08-31T05:40:29.785" v="1129" actId="20577"/>
          <ac:spMkLst>
            <pc:docMk/>
            <pc:sldMk cId="3668192998" sldId="7800"/>
            <ac:spMk id="8" creationId="{F9A44DB0-8E9B-2173-2854-48300520E9BF}"/>
          </ac:spMkLst>
        </pc:spChg>
        <pc:spChg chg="add mod">
          <ac:chgData name="Nitin Bangera" userId="59d9e950-b3b9-4349-8db3-8897e94e635e" providerId="ADAL" clId="{390CD05D-0ECE-4658-B703-2405C86143A5}" dt="2023-08-31T05:48:31.864" v="1454" actId="20577"/>
          <ac:spMkLst>
            <pc:docMk/>
            <pc:sldMk cId="3668192998" sldId="7800"/>
            <ac:spMk id="9" creationId="{F5D39F52-48B8-1816-4FF6-D69DB991877A}"/>
          </ac:spMkLst>
        </pc:spChg>
        <pc:graphicFrameChg chg="del">
          <ac:chgData name="Nitin Bangera" userId="59d9e950-b3b9-4349-8db3-8897e94e635e" providerId="ADAL" clId="{390CD05D-0ECE-4658-B703-2405C86143A5}" dt="2023-08-30T10:40:18.767" v="1" actId="478"/>
          <ac:graphicFrameMkLst>
            <pc:docMk/>
            <pc:sldMk cId="3668192998" sldId="7800"/>
            <ac:graphicFrameMk id="2" creationId="{D71CC635-847C-E66C-80B6-6C981B8E1CBE}"/>
          </ac:graphicFrameMkLst>
        </pc:graphicFrameChg>
        <pc:picChg chg="add mod">
          <ac:chgData name="Nitin Bangera" userId="59d9e950-b3b9-4349-8db3-8897e94e635e" providerId="ADAL" clId="{390CD05D-0ECE-4658-B703-2405C86143A5}" dt="2023-08-31T05:37:37.016" v="1056" actId="1076"/>
          <ac:picMkLst>
            <pc:docMk/>
            <pc:sldMk cId="3668192998" sldId="7800"/>
            <ac:picMk id="5" creationId="{AECFCE42-FEC9-8841-DC58-C5E2678FAE1A}"/>
          </ac:picMkLst>
        </pc:picChg>
        <pc:picChg chg="add del mod">
          <ac:chgData name="Nitin Bangera" userId="59d9e950-b3b9-4349-8db3-8897e94e635e" providerId="ADAL" clId="{390CD05D-0ECE-4658-B703-2405C86143A5}" dt="2023-08-31T05:45:08.543" v="1357" actId="478"/>
          <ac:picMkLst>
            <pc:docMk/>
            <pc:sldMk cId="3668192998" sldId="7800"/>
            <ac:picMk id="7" creationId="{F020A2BC-98BA-3A16-2A90-3BF6A9B19CFA}"/>
          </ac:picMkLst>
        </pc:picChg>
        <pc:picChg chg="add mod">
          <ac:chgData name="Nitin Bangera" userId="59d9e950-b3b9-4349-8db3-8897e94e635e" providerId="ADAL" clId="{390CD05D-0ECE-4658-B703-2405C86143A5}" dt="2023-08-31T05:45:28.025" v="1360" actId="14100"/>
          <ac:picMkLst>
            <pc:docMk/>
            <pc:sldMk cId="3668192998" sldId="7800"/>
            <ac:picMk id="11" creationId="{5424C34C-2FB4-7359-D95D-67DA96B48328}"/>
          </ac:picMkLst>
        </pc:picChg>
      </pc:sldChg>
      <pc:sldChg chg="addSp delSp modSp add mod">
        <pc:chgData name="Nitin Bangera" userId="59d9e950-b3b9-4349-8db3-8897e94e635e" providerId="ADAL" clId="{390CD05D-0ECE-4658-B703-2405C86143A5}" dt="2023-08-30T13:13:43.386" v="649" actId="20577"/>
        <pc:sldMkLst>
          <pc:docMk/>
          <pc:sldMk cId="1842592210" sldId="7801"/>
        </pc:sldMkLst>
        <pc:spChg chg="add del mod">
          <ac:chgData name="Nitin Bangera" userId="59d9e950-b3b9-4349-8db3-8897e94e635e" providerId="ADAL" clId="{390CD05D-0ECE-4658-B703-2405C86143A5}" dt="2023-08-30T10:46:44.379" v="125"/>
          <ac:spMkLst>
            <pc:docMk/>
            <pc:sldMk cId="1842592210" sldId="7801"/>
            <ac:spMk id="2" creationId="{F19AE747-708D-546D-5DFB-A152B3F6FA9B}"/>
          </ac:spMkLst>
        </pc:spChg>
        <pc:spChg chg="mod">
          <ac:chgData name="Nitin Bangera" userId="59d9e950-b3b9-4349-8db3-8897e94e635e" providerId="ADAL" clId="{390CD05D-0ECE-4658-B703-2405C86143A5}" dt="2023-08-30T10:41:56.870" v="56" actId="20577"/>
          <ac:spMkLst>
            <pc:docMk/>
            <pc:sldMk cId="1842592210" sldId="7801"/>
            <ac:spMk id="3" creationId="{09AEF4FB-21C4-4799-8F9D-9B895AA7AED9}"/>
          </ac:spMkLst>
        </pc:spChg>
        <pc:spChg chg="add mod">
          <ac:chgData name="Nitin Bangera" userId="59d9e950-b3b9-4349-8db3-8897e94e635e" providerId="ADAL" clId="{390CD05D-0ECE-4658-B703-2405C86143A5}" dt="2023-08-30T13:13:43.386" v="649" actId="20577"/>
          <ac:spMkLst>
            <pc:docMk/>
            <pc:sldMk cId="1842592210" sldId="7801"/>
            <ac:spMk id="4" creationId="{AB2721D8-3295-24E2-8B6F-428915FBB29C}"/>
          </ac:spMkLst>
        </pc:spChg>
      </pc:sldChg>
      <pc:sldChg chg="addSp delSp modSp add mod ord">
        <pc:chgData name="Nitin Bangera" userId="59d9e950-b3b9-4349-8db3-8897e94e635e" providerId="ADAL" clId="{390CD05D-0ECE-4658-B703-2405C86143A5}" dt="2023-08-31T05:39:38.386" v="1066" actId="1076"/>
        <pc:sldMkLst>
          <pc:docMk/>
          <pc:sldMk cId="852362578" sldId="7802"/>
        </pc:sldMkLst>
        <pc:spChg chg="mod">
          <ac:chgData name="Nitin Bangera" userId="59d9e950-b3b9-4349-8db3-8897e94e635e" providerId="ADAL" clId="{390CD05D-0ECE-4658-B703-2405C86143A5}" dt="2023-08-31T05:39:38.386" v="1066" actId="1076"/>
          <ac:spMkLst>
            <pc:docMk/>
            <pc:sldMk cId="852362578" sldId="7802"/>
            <ac:spMk id="3" creationId="{09AEF4FB-21C4-4799-8F9D-9B895AA7AED9}"/>
          </ac:spMkLst>
        </pc:spChg>
        <pc:spChg chg="add mod">
          <ac:chgData name="Nitin Bangera" userId="59d9e950-b3b9-4349-8db3-8897e94e635e" providerId="ADAL" clId="{390CD05D-0ECE-4658-B703-2405C86143A5}" dt="2023-08-31T05:38:03.769" v="1058"/>
          <ac:spMkLst>
            <pc:docMk/>
            <pc:sldMk cId="852362578" sldId="7802"/>
            <ac:spMk id="5" creationId="{026F8942-40F7-C3D9-0494-E69541D7D1A2}"/>
          </ac:spMkLst>
        </pc:spChg>
        <pc:graphicFrameChg chg="add del mod modGraphic">
          <ac:chgData name="Nitin Bangera" userId="59d9e950-b3b9-4349-8db3-8897e94e635e" providerId="ADAL" clId="{390CD05D-0ECE-4658-B703-2405C86143A5}" dt="2023-08-31T05:38:01.829" v="1057" actId="478"/>
          <ac:graphicFrameMkLst>
            <pc:docMk/>
            <pc:sldMk cId="852362578" sldId="7802"/>
            <ac:graphicFrameMk id="2" creationId="{AD1BF05A-8470-72A0-5176-D3567A3EE799}"/>
          </ac:graphicFrameMkLst>
        </pc:graphicFrameChg>
        <pc:graphicFrameChg chg="add mod modGraphic">
          <ac:chgData name="Nitin Bangera" userId="59d9e950-b3b9-4349-8db3-8897e94e635e" providerId="ADAL" clId="{390CD05D-0ECE-4658-B703-2405C86143A5}" dt="2023-08-31T05:39:09.151" v="1063" actId="207"/>
          <ac:graphicFrameMkLst>
            <pc:docMk/>
            <pc:sldMk cId="852362578" sldId="7802"/>
            <ac:graphicFrameMk id="4" creationId="{21D62F26-15CE-751D-E959-C71B1CCA6212}"/>
          </ac:graphicFrameMkLst>
        </pc:graphicFrameChg>
      </pc:sldChg>
      <pc:sldChg chg="add del ord">
        <pc:chgData name="Nitin Bangera" userId="59d9e950-b3b9-4349-8db3-8897e94e635e" providerId="ADAL" clId="{390CD05D-0ECE-4658-B703-2405C86143A5}" dt="2023-08-30T13:27:51.249" v="992" actId="2696"/>
        <pc:sldMkLst>
          <pc:docMk/>
          <pc:sldMk cId="158801894" sldId="7803"/>
        </pc:sldMkLst>
      </pc:sldChg>
      <pc:sldChg chg="add del">
        <pc:chgData name="Nitin Bangera" userId="59d9e950-b3b9-4349-8db3-8897e94e635e" providerId="ADAL" clId="{390CD05D-0ECE-4658-B703-2405C86143A5}" dt="2023-08-30T13:26:44.940" v="990" actId="2696"/>
        <pc:sldMkLst>
          <pc:docMk/>
          <pc:sldMk cId="2602734848" sldId="7804"/>
        </pc:sldMkLst>
      </pc:sldChg>
      <pc:sldChg chg="add del">
        <pc:chgData name="Nitin Bangera" userId="59d9e950-b3b9-4349-8db3-8897e94e635e" providerId="ADAL" clId="{390CD05D-0ECE-4658-B703-2405C86143A5}" dt="2023-08-30T13:26:44.940" v="990" actId="2696"/>
        <pc:sldMkLst>
          <pc:docMk/>
          <pc:sldMk cId="2202358013" sldId="7805"/>
        </pc:sldMkLst>
      </pc:sldChg>
      <pc:sldChg chg="addSp delSp modSp add mod">
        <pc:chgData name="Nitin Bangera" userId="59d9e950-b3b9-4349-8db3-8897e94e635e" providerId="ADAL" clId="{390CD05D-0ECE-4658-B703-2405C86143A5}" dt="2023-08-31T05:56:00.465" v="1468" actId="1076"/>
        <pc:sldMkLst>
          <pc:docMk/>
          <pc:sldMk cId="2976897744" sldId="7806"/>
        </pc:sldMkLst>
        <pc:spChg chg="del">
          <ac:chgData name="Nitin Bangera" userId="59d9e950-b3b9-4349-8db3-8897e94e635e" providerId="ADAL" clId="{390CD05D-0ECE-4658-B703-2405C86143A5}" dt="2023-08-30T13:15:50.880" v="685" actId="478"/>
          <ac:spMkLst>
            <pc:docMk/>
            <pc:sldMk cId="2976897744" sldId="7806"/>
            <ac:spMk id="2" creationId="{C7D5439A-8756-C100-7663-D87A19B8F51D}"/>
          </ac:spMkLst>
        </pc:spChg>
        <pc:spChg chg="add mod">
          <ac:chgData name="Nitin Bangera" userId="59d9e950-b3b9-4349-8db3-8897e94e635e" providerId="ADAL" clId="{390CD05D-0ECE-4658-B703-2405C86143A5}" dt="2023-08-31T04:58:42.591" v="1052" actId="1076"/>
          <ac:spMkLst>
            <pc:docMk/>
            <pc:sldMk cId="2976897744" sldId="7806"/>
            <ac:spMk id="9" creationId="{A4F0E06B-63AF-34B0-5A27-9A34563630EA}"/>
          </ac:spMkLst>
        </pc:spChg>
        <pc:spChg chg="add mod">
          <ac:chgData name="Nitin Bangera" userId="59d9e950-b3b9-4349-8db3-8897e94e635e" providerId="ADAL" clId="{390CD05D-0ECE-4658-B703-2405C86143A5}" dt="2023-08-31T04:59:00.605" v="1053" actId="33524"/>
          <ac:spMkLst>
            <pc:docMk/>
            <pc:sldMk cId="2976897744" sldId="7806"/>
            <ac:spMk id="10" creationId="{BC5345AB-106F-8B1C-335D-40BAF160C20A}"/>
          </ac:spMkLst>
        </pc:spChg>
        <pc:graphicFrameChg chg="del">
          <ac:chgData name="Nitin Bangera" userId="59d9e950-b3b9-4349-8db3-8897e94e635e" providerId="ADAL" clId="{390CD05D-0ECE-4658-B703-2405C86143A5}" dt="2023-08-30T13:15:52.305" v="686" actId="478"/>
          <ac:graphicFrameMkLst>
            <pc:docMk/>
            <pc:sldMk cId="2976897744" sldId="7806"/>
            <ac:graphicFrameMk id="4" creationId="{1CD21A8D-F076-68C0-95B8-54C6BA2FA4BA}"/>
          </ac:graphicFrameMkLst>
        </pc:graphicFrameChg>
        <pc:picChg chg="add mod modCrop">
          <ac:chgData name="Nitin Bangera" userId="59d9e950-b3b9-4349-8db3-8897e94e635e" providerId="ADAL" clId="{390CD05D-0ECE-4658-B703-2405C86143A5}" dt="2023-08-31T05:56:00.465" v="1468" actId="1076"/>
          <ac:picMkLst>
            <pc:docMk/>
            <pc:sldMk cId="2976897744" sldId="7806"/>
            <ac:picMk id="6" creationId="{4C4AFC28-36FD-F17D-9C2E-0DCB2EDF6991}"/>
          </ac:picMkLst>
        </pc:picChg>
        <pc:picChg chg="add mod">
          <ac:chgData name="Nitin Bangera" userId="59d9e950-b3b9-4349-8db3-8897e94e635e" providerId="ADAL" clId="{390CD05D-0ECE-4658-B703-2405C86143A5}" dt="2023-08-31T04:58:29.003" v="1043" actId="14100"/>
          <ac:picMkLst>
            <pc:docMk/>
            <pc:sldMk cId="2976897744" sldId="7806"/>
            <ac:picMk id="8" creationId="{AA882FFD-D813-EB3A-EB80-7CC92F4C0E4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F2F2EB-7D45-4EE8-B51A-47D4C76226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8EF579-8798-4E4E-9CE5-5CDF92034EF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CA9FE8-2B38-408A-BAED-CC8253E07E98}" type="datetimeFigureOut">
              <a:rPr lang="en-IN" smtClean="0"/>
              <a:t>30-08-2023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B2E25E-9145-42DD-8239-093C18BE474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3DE44F-B0E0-4235-901D-2196A75A74C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2D4413-B53E-4A18-B85B-43AEAEE8EED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283900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wmf>
</file>

<file path=ppt/media/image2.png>
</file>

<file path=ppt/media/image20.wmf>
</file>

<file path=ppt/media/image21.png>
</file>

<file path=ppt/media/image22.png>
</file>

<file path=ppt/media/image23.wmf>
</file>

<file path=ppt/media/image24.wmf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fractalites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://www.linkedin.com/company/fractal-analytics?trk=company_name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0186-1E0F-FE43-B402-AEC0E9FA21F9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80635" y="2272208"/>
            <a:ext cx="8967225" cy="3231654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l">
              <a:lnSpc>
                <a:spcPct val="100000"/>
              </a:lnSpc>
              <a:defRPr sz="6800" b="1" i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dirty="0"/>
              <a:t>Long Presentation Title that flows to the third line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5CA9FE-791F-7D4E-9318-EAA5E92BFE59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641202" y="5503862"/>
            <a:ext cx="3836988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 of Presenter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5815A4-E035-7F4D-8C87-E50C04176350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9547860" y="5494974"/>
            <a:ext cx="2009776" cy="338554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tx1"/>
                </a:solidFill>
              </a:defRPr>
            </a:lvl2pPr>
            <a:lvl3pPr marL="914400" indent="0">
              <a:buNone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664173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Numbered"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phic 8">
            <a:extLst>
              <a:ext uri="{FF2B5EF4-FFF2-40B4-BE49-F238E27FC236}">
                <a16:creationId xmlns:a16="http://schemas.microsoft.com/office/drawing/2014/main" id="{612F94F4-D5FD-C444-B87B-FA0780162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5BB2DF0-100F-9842-A143-F7EB4F259A7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01133" y="4161475"/>
            <a:ext cx="1794933" cy="1785104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buNone/>
              <a:defRPr sz="11000" b="1">
                <a:solidFill>
                  <a:schemeClr val="bg1"/>
                </a:solidFill>
                <a:latin typeface="+mn-lt"/>
              </a:defRPr>
            </a:lvl1pPr>
            <a:lvl2pPr>
              <a:defRPr sz="11000" b="1"/>
            </a:lvl2pPr>
            <a:lvl3pPr>
              <a:defRPr sz="11000" b="1"/>
            </a:lvl3pPr>
            <a:lvl4pPr>
              <a:defRPr sz="11000" b="1"/>
            </a:lvl4pPr>
            <a:lvl5pPr>
              <a:defRPr sz="11000" b="1"/>
            </a:lvl5pPr>
          </a:lstStyle>
          <a:p>
            <a:pPr lvl="0"/>
            <a:r>
              <a:rPr lang="en-GB" dirty="0"/>
              <a:t>00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8FE2173-6A2C-48AB-A6E9-5E80F98BCA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6067" y="4342480"/>
            <a:ext cx="9064096" cy="1384995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Slide Divider with Title in maximum two lines</a:t>
            </a:r>
          </a:p>
        </p:txBody>
      </p:sp>
    </p:spTree>
    <p:extLst>
      <p:ext uri="{BB962C8B-B14F-4D97-AF65-F5344CB8AC3E}">
        <p14:creationId xmlns:p14="http://schemas.microsoft.com/office/powerpoint/2010/main" val="1902204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Image/Table + Body + Source/Foot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39A8C-6D5F-4626-B41E-2A8AD11B28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11200" y="1633929"/>
            <a:ext cx="10737849" cy="3496872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 sz="1600"/>
            </a:lvl1pPr>
            <a:lvl2pPr marL="481013" indent="-228600">
              <a:lnSpc>
                <a:spcPct val="100000"/>
              </a:lnSpc>
              <a:spcBef>
                <a:spcPts val="600"/>
              </a:spcBef>
              <a:defRPr sz="1600"/>
            </a:lvl2pPr>
            <a:lvl3pPr marL="708025" indent="-228600">
              <a:lnSpc>
                <a:spcPct val="100000"/>
              </a:lnSpc>
              <a:spcBef>
                <a:spcPts val="600"/>
              </a:spcBef>
              <a:defRPr sz="1600"/>
            </a:lvl3pPr>
            <a:lvl4pPr marL="933450" indent="-228600">
              <a:lnSpc>
                <a:spcPct val="100000"/>
              </a:lnSpc>
              <a:spcBef>
                <a:spcPts val="600"/>
              </a:spcBef>
              <a:defRPr sz="1600"/>
            </a:lvl4pPr>
            <a:lvl5pPr marL="1130300" indent="-228600">
              <a:lnSpc>
                <a:spcPct val="100000"/>
              </a:lnSpc>
              <a:spcBef>
                <a:spcPts val="600"/>
              </a:spcBef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F5F585-89DC-47EB-9DB3-228A1E9F4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C994A5DE-F173-4441-94D5-B98F1DD1FBD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5949" y="5527401"/>
            <a:ext cx="10088563" cy="338554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Short description in two or three lines maximum. Any highlighting to be done in bold or blue</a:t>
            </a:r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543B27D-BDF0-4ACA-A351-6DBA1A4E22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3464" y="6212595"/>
            <a:ext cx="10855326" cy="246221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Source:</a:t>
            </a:r>
            <a:endParaRPr lang="en-IN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956E5191-1369-4DED-BE9E-389B43682BB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3464" y="5966374"/>
            <a:ext cx="10855326" cy="246221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dirty="0"/>
              <a:t>Note/Footnote:</a:t>
            </a:r>
          </a:p>
        </p:txBody>
      </p:sp>
    </p:spTree>
    <p:extLst>
      <p:ext uri="{BB962C8B-B14F-4D97-AF65-F5344CB8AC3E}">
        <p14:creationId xmlns:p14="http://schemas.microsoft.com/office/powerpoint/2010/main" val="1419535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 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39A8C-6D5F-4626-B41E-2A8AD11B28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711200" y="2526889"/>
            <a:ext cx="10737849" cy="3559279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 sz="1600"/>
            </a:lvl1pPr>
            <a:lvl2pPr marL="481013" indent="-228600">
              <a:lnSpc>
                <a:spcPct val="100000"/>
              </a:lnSpc>
              <a:spcBef>
                <a:spcPts val="600"/>
              </a:spcBef>
              <a:defRPr sz="1600"/>
            </a:lvl2pPr>
            <a:lvl3pPr marL="708025" indent="-228600">
              <a:lnSpc>
                <a:spcPct val="100000"/>
              </a:lnSpc>
              <a:spcBef>
                <a:spcPts val="600"/>
              </a:spcBef>
              <a:defRPr sz="1600"/>
            </a:lvl3pPr>
            <a:lvl4pPr marL="933450" indent="-228600">
              <a:lnSpc>
                <a:spcPct val="100000"/>
              </a:lnSpc>
              <a:spcBef>
                <a:spcPts val="600"/>
              </a:spcBef>
              <a:defRPr sz="1600"/>
            </a:lvl4pPr>
            <a:lvl5pPr marL="1130300" indent="-228600">
              <a:lnSpc>
                <a:spcPct val="100000"/>
              </a:lnSpc>
              <a:spcBef>
                <a:spcPts val="600"/>
              </a:spcBef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F5F585-89DC-47EB-9DB3-228A1E9F4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910E947-851C-48B4-83FD-A225938FFF21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5364" y="1483550"/>
            <a:ext cx="10737849" cy="892552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600"/>
            </a:lvl1pPr>
            <a:lvl2pPr marL="481013" indent="-228600">
              <a:lnSpc>
                <a:spcPct val="100000"/>
              </a:lnSpc>
              <a:spcBef>
                <a:spcPts val="600"/>
              </a:spcBef>
              <a:defRPr sz="1600"/>
            </a:lvl2pPr>
            <a:lvl3pPr marL="708025" indent="-228600">
              <a:lnSpc>
                <a:spcPct val="100000"/>
              </a:lnSpc>
              <a:spcBef>
                <a:spcPts val="600"/>
              </a:spcBef>
              <a:defRPr sz="1600"/>
            </a:lvl3pPr>
            <a:lvl4pPr marL="933450" indent="-228600">
              <a:lnSpc>
                <a:spcPct val="100000"/>
              </a:lnSpc>
              <a:spcBef>
                <a:spcPts val="600"/>
              </a:spcBef>
              <a:defRPr sz="1600"/>
            </a:lvl4pPr>
            <a:lvl5pPr marL="1130300" indent="-228600">
              <a:lnSpc>
                <a:spcPct val="100000"/>
              </a:lnSpc>
              <a:spcBef>
                <a:spcPts val="600"/>
              </a:spcBef>
              <a:defRPr sz="1600"/>
            </a:lvl5pPr>
          </a:lstStyle>
          <a:p>
            <a:pPr lvl="0"/>
            <a:r>
              <a:rPr lang="en-US" dirty="0"/>
              <a:t>Subtitle text to be added here in two lines. The second line is optional in this case.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30192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7B5801-B6B4-44F9-B8F7-3EE3892605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4165600"/>
            <a:ext cx="5303838" cy="2047875"/>
          </a:xfrm>
          <a:prstGeom prst="rect">
            <a:avLst/>
          </a:prstGeom>
          <a:solidFill>
            <a:schemeClr val="bg1">
              <a:lumMod val="85000"/>
              <a:alpha val="85000"/>
            </a:schemeClr>
          </a:solidFill>
        </p:spPr>
        <p:txBody>
          <a:bodyPr lIns="720000" anchor="ctr"/>
          <a:lstStyle>
            <a:lvl1pPr marL="0" indent="0">
              <a:lnSpc>
                <a:spcPct val="100000"/>
              </a:lnSpc>
              <a:buNone/>
              <a:defRPr sz="2700"/>
            </a:lvl1pPr>
          </a:lstStyle>
          <a:p>
            <a:pPr lvl="0"/>
            <a:r>
              <a:rPr lang="en-US" dirty="0"/>
              <a:t>Add this grey patch in 15% transparency over a full image for text to be visible </a:t>
            </a:r>
            <a:endParaRPr lang="en-IN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D10EE43-666F-1842-B517-A5297653272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3627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HI- RES IMAGES</a:t>
            </a:r>
          </a:p>
        </p:txBody>
      </p:sp>
    </p:spTree>
    <p:extLst>
      <p:ext uri="{BB962C8B-B14F-4D97-AF65-F5344CB8AC3E}">
        <p14:creationId xmlns:p14="http://schemas.microsoft.com/office/powerpoint/2010/main" val="36262615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+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2">
            <a:extLst>
              <a:ext uri="{FF2B5EF4-FFF2-40B4-BE49-F238E27FC236}">
                <a16:creationId xmlns:a16="http://schemas.microsoft.com/office/drawing/2014/main" id="{2DC6E32C-0644-466D-BEF3-88F26564E1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500"/>
            <a:ext cx="6075680" cy="6361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HI- RES IMAGE - 1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5D0299D1-B6B7-48BC-BCC9-7379DD7C6835}"/>
              </a:ext>
            </a:extLst>
          </p:cNvPr>
          <p:cNvSpPr>
            <a:spLocks noGrp="1"/>
          </p:cNvSpPr>
          <p:nvPr>
            <p:ph type="body" sz="half" idx="15" hasCustomPrompt="1"/>
          </p:nvPr>
        </p:nvSpPr>
        <p:spPr>
          <a:xfrm>
            <a:off x="0" y="4645619"/>
            <a:ext cx="5120640" cy="1138773"/>
          </a:xfrm>
          <a:prstGeom prst="rect">
            <a:avLst/>
          </a:prstGeom>
          <a:solidFill>
            <a:schemeClr val="bg1">
              <a:lumMod val="85000"/>
              <a:alpha val="85000"/>
            </a:schemeClr>
          </a:solidFill>
        </p:spPr>
        <p:txBody>
          <a:bodyPr wrap="square" anchor="ctr">
            <a:spAutoFit/>
          </a:bodyPr>
          <a:lstStyle>
            <a:lvl1pPr marL="628650" indent="0" algn="l">
              <a:lnSpc>
                <a:spcPct val="100000"/>
              </a:lnSpc>
              <a:spcBef>
                <a:spcPts val="0"/>
              </a:spcBef>
              <a:buNone/>
              <a:defRPr sz="68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00%</a:t>
            </a:r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09957EFD-6026-4496-BDA8-33CA897C691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17093" y="0"/>
            <a:ext cx="6074907" cy="63627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HI- RES IMAGE - 2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597A81CE-4E6A-415B-B4CD-7C821AF9E20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823709" y="4676396"/>
            <a:ext cx="2296931" cy="1077218"/>
          </a:xfrm>
          <a:prstGeom prst="rect">
            <a:avLst/>
          </a:prstGeom>
          <a:noFill/>
        </p:spPr>
        <p:txBody>
          <a:bodyPr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n-US" dirty="0"/>
              <a:t>Add this grey patch in 15% transparency over a full image for text to be visible </a:t>
            </a:r>
          </a:p>
        </p:txBody>
      </p:sp>
    </p:spTree>
    <p:extLst>
      <p:ext uri="{BB962C8B-B14F-4D97-AF65-F5344CB8AC3E}">
        <p14:creationId xmlns:p14="http://schemas.microsoft.com/office/powerpoint/2010/main" val="16853805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keholders chart structure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5D85233-F60E-624E-A783-92937421B2F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2185646" y="1163199"/>
            <a:ext cx="8300" cy="47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5BEAC6F4-2358-8945-9692-77054259F9D5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608663" y="1204042"/>
            <a:ext cx="10862612" cy="492443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Sub Title that describes the image.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F274C6F3-7207-4444-B514-67026B201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20" name="Rounded Rectangle 22">
            <a:extLst>
              <a:ext uri="{FF2B5EF4-FFF2-40B4-BE49-F238E27FC236}">
                <a16:creationId xmlns:a16="http://schemas.microsoft.com/office/drawing/2014/main" id="{9107712D-9CD1-4EFB-B209-9B155409C7C1}"/>
              </a:ext>
            </a:extLst>
          </p:cNvPr>
          <p:cNvSpPr/>
          <p:nvPr userDrawn="1"/>
        </p:nvSpPr>
        <p:spPr>
          <a:xfrm>
            <a:off x="734044" y="2744788"/>
            <a:ext cx="5350843" cy="3468687"/>
          </a:xfrm>
          <a:prstGeom prst="roundRect">
            <a:avLst>
              <a:gd name="adj" fmla="val 3175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Rounded Rectangle 23">
            <a:extLst>
              <a:ext uri="{FF2B5EF4-FFF2-40B4-BE49-F238E27FC236}">
                <a16:creationId xmlns:a16="http://schemas.microsoft.com/office/drawing/2014/main" id="{F1E9D45D-3C2A-4064-BE8F-87DD154B2AD2}"/>
              </a:ext>
            </a:extLst>
          </p:cNvPr>
          <p:cNvSpPr/>
          <p:nvPr userDrawn="1"/>
        </p:nvSpPr>
        <p:spPr>
          <a:xfrm>
            <a:off x="6189118" y="2744788"/>
            <a:ext cx="5288310" cy="3468687"/>
          </a:xfrm>
          <a:prstGeom prst="roundRect">
            <a:avLst>
              <a:gd name="adj" fmla="val 2889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solidFill>
                <a:schemeClr val="tx1"/>
              </a:solidFill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11400CDA-A3DA-43A3-9170-62364AF260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4044" y="1942706"/>
            <a:ext cx="10723912" cy="63589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lIns="90000" tIns="46800" rIns="90000" bIns="4680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1B7598BF-B756-4258-A753-99B23E5D4C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98933" y="2914425"/>
            <a:ext cx="5022000" cy="340735"/>
          </a:xfrm>
          <a:prstGeom prst="rect">
            <a:avLst/>
          </a:prstGeom>
        </p:spPr>
        <p:txBody>
          <a:bodyPr lIns="90000" tIns="46800" rIns="90000" bIns="46800"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Core Team</a:t>
            </a:r>
            <a:endParaRPr lang="en-US" dirty="0"/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BF77EAB8-2662-4077-A02E-83C6B93A6F7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98933" y="3477929"/>
            <a:ext cx="5022000" cy="316113"/>
          </a:xfrm>
          <a:prstGeom prst="rect">
            <a:avLst/>
          </a:prstGeom>
        </p:spPr>
        <p:txBody>
          <a:bodyPr lIns="90000" tIns="46800" rIns="90000" bIns="46800" anchor="t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6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4E93A6C-9403-4660-89BE-FA48C6A679B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22273" y="3477929"/>
            <a:ext cx="5022000" cy="340735"/>
          </a:xfrm>
          <a:prstGeom prst="rect">
            <a:avLst/>
          </a:prstGeom>
        </p:spPr>
        <p:txBody>
          <a:bodyPr lIns="90000" tIns="46800" rIns="90000" bIns="46800"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…</a:t>
            </a:r>
            <a:endParaRPr lang="en-US" dirty="0"/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D8E11F1F-66BD-4891-BAFE-1A8D9EB5B7E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322273" y="2914425"/>
            <a:ext cx="5022000" cy="340735"/>
          </a:xfrm>
          <a:prstGeom prst="rect">
            <a:avLst/>
          </a:prstGeom>
        </p:spPr>
        <p:txBody>
          <a:bodyPr lIns="90000" tIns="46800" rIns="90000" bIns="46800"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Supporting Teams &amp; Capabilities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80835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ourney map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A0E14D3D-69D3-49EA-8B61-5F00AF13E2E6}"/>
              </a:ext>
            </a:extLst>
          </p:cNvPr>
          <p:cNvSpPr>
            <a:spLocks noGrp="1"/>
          </p:cNvSpPr>
          <p:nvPr>
            <p:ph type="pic" sz="quarter" idx="76" hasCustomPrompt="1"/>
          </p:nvPr>
        </p:nvSpPr>
        <p:spPr>
          <a:xfrm>
            <a:off x="736940" y="3787661"/>
            <a:ext cx="10856450" cy="190211"/>
          </a:xfrm>
          <a:prstGeom prst="rightArrow">
            <a:avLst/>
          </a:prstGeom>
          <a:solidFill>
            <a:schemeClr val="accent1"/>
          </a:solidFill>
        </p:spPr>
        <p:txBody>
          <a:bodyPr/>
          <a:lstStyle>
            <a:lvl1pPr marL="0" indent="0">
              <a:lnSpc>
                <a:spcPct val="100000"/>
              </a:lnSpc>
              <a:buNone/>
              <a:defRPr/>
            </a:lvl1pPr>
          </a:lstStyle>
          <a:p>
            <a:r>
              <a:rPr lang="en-US" dirty="0"/>
              <a:t> </a:t>
            </a:r>
            <a:endParaRPr lang="en-IN" dirty="0"/>
          </a:p>
        </p:txBody>
      </p:sp>
      <p:sp>
        <p:nvSpPr>
          <p:cNvPr id="84" name="Text Placeholder 2">
            <a:extLst>
              <a:ext uri="{FF2B5EF4-FFF2-40B4-BE49-F238E27FC236}">
                <a16:creationId xmlns:a16="http://schemas.microsoft.com/office/drawing/2014/main" id="{9B26CDF5-5477-479B-915A-5E29865A4099}"/>
              </a:ext>
            </a:extLst>
          </p:cNvPr>
          <p:cNvSpPr>
            <a:spLocks noGrp="1"/>
          </p:cNvSpPr>
          <p:nvPr>
            <p:ph type="body" sz="quarter" idx="84" hasCustomPrompt="1"/>
          </p:nvPr>
        </p:nvSpPr>
        <p:spPr>
          <a:xfrm rot="5400000" flipV="1">
            <a:off x="9102827" y="4697997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86" name="Text Placeholder 2">
            <a:extLst>
              <a:ext uri="{FF2B5EF4-FFF2-40B4-BE49-F238E27FC236}">
                <a16:creationId xmlns:a16="http://schemas.microsoft.com/office/drawing/2014/main" id="{F388BF24-09A4-461E-85CF-A1DB9C043B3D}"/>
              </a:ext>
            </a:extLst>
          </p:cNvPr>
          <p:cNvSpPr>
            <a:spLocks noGrp="1"/>
          </p:cNvSpPr>
          <p:nvPr>
            <p:ph type="body" sz="quarter" idx="85" hasCustomPrompt="1"/>
          </p:nvPr>
        </p:nvSpPr>
        <p:spPr>
          <a:xfrm rot="5400000" flipV="1">
            <a:off x="7539627" y="4697997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87" name="Text Placeholder 2">
            <a:extLst>
              <a:ext uri="{FF2B5EF4-FFF2-40B4-BE49-F238E27FC236}">
                <a16:creationId xmlns:a16="http://schemas.microsoft.com/office/drawing/2014/main" id="{74937548-7795-4F5B-8764-0F68D8FECCDB}"/>
              </a:ext>
            </a:extLst>
          </p:cNvPr>
          <p:cNvSpPr>
            <a:spLocks noGrp="1"/>
          </p:cNvSpPr>
          <p:nvPr>
            <p:ph type="body" sz="quarter" idx="86" hasCustomPrompt="1"/>
          </p:nvPr>
        </p:nvSpPr>
        <p:spPr>
          <a:xfrm rot="5400000" flipV="1">
            <a:off x="5976427" y="4697997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88" name="Text Placeholder 2">
            <a:extLst>
              <a:ext uri="{FF2B5EF4-FFF2-40B4-BE49-F238E27FC236}">
                <a16:creationId xmlns:a16="http://schemas.microsoft.com/office/drawing/2014/main" id="{0DDFA9BB-B827-468F-A168-71ECD5BED92A}"/>
              </a:ext>
            </a:extLst>
          </p:cNvPr>
          <p:cNvSpPr>
            <a:spLocks noGrp="1"/>
          </p:cNvSpPr>
          <p:nvPr>
            <p:ph type="body" sz="quarter" idx="87" hasCustomPrompt="1"/>
          </p:nvPr>
        </p:nvSpPr>
        <p:spPr>
          <a:xfrm rot="5400000" flipV="1">
            <a:off x="4413227" y="4697997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89" name="Text Placeholder 2">
            <a:extLst>
              <a:ext uri="{FF2B5EF4-FFF2-40B4-BE49-F238E27FC236}">
                <a16:creationId xmlns:a16="http://schemas.microsoft.com/office/drawing/2014/main" id="{045EBFD7-773A-4D59-B6BA-0EEB9B62B5F0}"/>
              </a:ext>
            </a:extLst>
          </p:cNvPr>
          <p:cNvSpPr>
            <a:spLocks noGrp="1"/>
          </p:cNvSpPr>
          <p:nvPr>
            <p:ph type="body" sz="quarter" idx="88" hasCustomPrompt="1"/>
          </p:nvPr>
        </p:nvSpPr>
        <p:spPr>
          <a:xfrm rot="5400000" flipV="1">
            <a:off x="2850027" y="4697997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90" name="Text Placeholder 2">
            <a:extLst>
              <a:ext uri="{FF2B5EF4-FFF2-40B4-BE49-F238E27FC236}">
                <a16:creationId xmlns:a16="http://schemas.microsoft.com/office/drawing/2014/main" id="{5328C5A8-EEB0-489C-9E4E-A15320220786}"/>
              </a:ext>
            </a:extLst>
          </p:cNvPr>
          <p:cNvSpPr>
            <a:spLocks noGrp="1"/>
          </p:cNvSpPr>
          <p:nvPr>
            <p:ph type="body" sz="quarter" idx="89" hasCustomPrompt="1"/>
          </p:nvPr>
        </p:nvSpPr>
        <p:spPr>
          <a:xfrm rot="5400000" flipV="1">
            <a:off x="1286827" y="4697997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135" name="Text Placeholder 2">
            <a:extLst>
              <a:ext uri="{FF2B5EF4-FFF2-40B4-BE49-F238E27FC236}">
                <a16:creationId xmlns:a16="http://schemas.microsoft.com/office/drawing/2014/main" id="{37C1E9B7-D5ED-431C-8D45-2FA28C591976}"/>
              </a:ext>
            </a:extLst>
          </p:cNvPr>
          <p:cNvSpPr>
            <a:spLocks noGrp="1"/>
          </p:cNvSpPr>
          <p:nvPr userDrawn="1">
            <p:ph type="body" sz="quarter" idx="62" hasCustomPrompt="1"/>
          </p:nvPr>
        </p:nvSpPr>
        <p:spPr>
          <a:xfrm rot="16200000">
            <a:off x="9884430" y="1672811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77" name="Text Placeholder 2">
            <a:extLst>
              <a:ext uri="{FF2B5EF4-FFF2-40B4-BE49-F238E27FC236}">
                <a16:creationId xmlns:a16="http://schemas.microsoft.com/office/drawing/2014/main" id="{A56FFCCA-D544-4B46-A684-DD8C31990F16}"/>
              </a:ext>
            </a:extLst>
          </p:cNvPr>
          <p:cNvSpPr>
            <a:spLocks noGrp="1"/>
          </p:cNvSpPr>
          <p:nvPr>
            <p:ph type="body" sz="quarter" idx="77" hasCustomPrompt="1"/>
          </p:nvPr>
        </p:nvSpPr>
        <p:spPr>
          <a:xfrm rot="16200000">
            <a:off x="8321227" y="1672811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78" name="Text Placeholder 2">
            <a:extLst>
              <a:ext uri="{FF2B5EF4-FFF2-40B4-BE49-F238E27FC236}">
                <a16:creationId xmlns:a16="http://schemas.microsoft.com/office/drawing/2014/main" id="{4CFD27C8-EB49-4E9D-94E9-66A5B78ACBD3}"/>
              </a:ext>
            </a:extLst>
          </p:cNvPr>
          <p:cNvSpPr>
            <a:spLocks noGrp="1"/>
          </p:cNvSpPr>
          <p:nvPr>
            <p:ph type="body" sz="quarter" idx="78" hasCustomPrompt="1"/>
          </p:nvPr>
        </p:nvSpPr>
        <p:spPr>
          <a:xfrm rot="16200000">
            <a:off x="6758027" y="1672811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79" name="Text Placeholder 2">
            <a:extLst>
              <a:ext uri="{FF2B5EF4-FFF2-40B4-BE49-F238E27FC236}">
                <a16:creationId xmlns:a16="http://schemas.microsoft.com/office/drawing/2014/main" id="{5D1EB028-1273-4F57-9ADD-A1BDD1FFC194}"/>
              </a:ext>
            </a:extLst>
          </p:cNvPr>
          <p:cNvSpPr>
            <a:spLocks noGrp="1"/>
          </p:cNvSpPr>
          <p:nvPr>
            <p:ph type="body" sz="quarter" idx="79" hasCustomPrompt="1"/>
          </p:nvPr>
        </p:nvSpPr>
        <p:spPr>
          <a:xfrm rot="16200000">
            <a:off x="5194827" y="1672811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80" name="Text Placeholder 2">
            <a:extLst>
              <a:ext uri="{FF2B5EF4-FFF2-40B4-BE49-F238E27FC236}">
                <a16:creationId xmlns:a16="http://schemas.microsoft.com/office/drawing/2014/main" id="{0D2DF2C5-1B2A-4A10-8CE6-D121D8C441E1}"/>
              </a:ext>
            </a:extLst>
          </p:cNvPr>
          <p:cNvSpPr>
            <a:spLocks noGrp="1"/>
          </p:cNvSpPr>
          <p:nvPr>
            <p:ph type="body" sz="quarter" idx="80" hasCustomPrompt="1"/>
          </p:nvPr>
        </p:nvSpPr>
        <p:spPr>
          <a:xfrm rot="16200000">
            <a:off x="3631627" y="1672811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81" name="Text Placeholder 2">
            <a:extLst>
              <a:ext uri="{FF2B5EF4-FFF2-40B4-BE49-F238E27FC236}">
                <a16:creationId xmlns:a16="http://schemas.microsoft.com/office/drawing/2014/main" id="{A3992E2A-7C4E-4CBE-AA28-62A84555EF94}"/>
              </a:ext>
            </a:extLst>
          </p:cNvPr>
          <p:cNvSpPr>
            <a:spLocks noGrp="1"/>
          </p:cNvSpPr>
          <p:nvPr>
            <p:ph type="body" sz="quarter" idx="81" hasCustomPrompt="1"/>
          </p:nvPr>
        </p:nvSpPr>
        <p:spPr>
          <a:xfrm rot="16200000">
            <a:off x="2068427" y="1672811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82" name="Text Placeholder 2">
            <a:extLst>
              <a:ext uri="{FF2B5EF4-FFF2-40B4-BE49-F238E27FC236}">
                <a16:creationId xmlns:a16="http://schemas.microsoft.com/office/drawing/2014/main" id="{B1731A51-8B04-491A-837A-961CFDC775E6}"/>
              </a:ext>
            </a:extLst>
          </p:cNvPr>
          <p:cNvSpPr>
            <a:spLocks noGrp="1"/>
          </p:cNvSpPr>
          <p:nvPr>
            <p:ph type="body" sz="quarter" idx="82" hasCustomPrompt="1"/>
          </p:nvPr>
        </p:nvSpPr>
        <p:spPr>
          <a:xfrm rot="16200000">
            <a:off x="505227" y="1672811"/>
            <a:ext cx="1782846" cy="1393200"/>
          </a:xfrm>
          <a:prstGeom prst="accentCallout1">
            <a:avLst>
              <a:gd name="adj1" fmla="val 50218"/>
              <a:gd name="adj2" fmla="val -682"/>
              <a:gd name="adj3" fmla="val 50454"/>
              <a:gd name="adj4" fmla="val -34786"/>
            </a:avLst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  <a:tailEnd type="oval" w="lg" len="lg"/>
          </a:ln>
        </p:spPr>
        <p:txBody>
          <a:bodyPr vert="vert" tIns="72000" anchor="t" anchorCtr="0">
            <a:noAutofit/>
          </a:bodyPr>
          <a:lstStyle>
            <a:lvl1pPr marL="0" indent="0">
              <a:lnSpc>
                <a:spcPct val="100000"/>
              </a:lnSpc>
              <a:buNone/>
              <a:defRPr lang="en-US" sz="1000" b="1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Sub Head 1</a:t>
            </a:r>
            <a:endParaRPr lang="en-US" dirty="0"/>
          </a:p>
        </p:txBody>
      </p:sp>
      <p:sp>
        <p:nvSpPr>
          <p:cNvPr id="102" name="Text Placeholder 2">
            <a:extLst>
              <a:ext uri="{FF2B5EF4-FFF2-40B4-BE49-F238E27FC236}">
                <a16:creationId xmlns:a16="http://schemas.microsoft.com/office/drawing/2014/main" id="{0E4EF968-8FED-47E0-A4C8-7F9C4EFC243C}"/>
              </a:ext>
            </a:extLst>
          </p:cNvPr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700050" y="1806043"/>
            <a:ext cx="1364400" cy="246221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00" name="Text Placeholder 2">
            <a:extLst>
              <a:ext uri="{FF2B5EF4-FFF2-40B4-BE49-F238E27FC236}">
                <a16:creationId xmlns:a16="http://schemas.microsoft.com/office/drawing/2014/main" id="{84F98EE3-3535-4255-A4D2-8C539DE352EE}"/>
              </a:ext>
            </a:extLst>
          </p:cNvPr>
          <p:cNvSpPr>
            <a:spLocks noGrp="1"/>
          </p:cNvSpPr>
          <p:nvPr userDrawn="1">
            <p:ph type="body" sz="quarter" idx="53" hasCustomPrompt="1"/>
          </p:nvPr>
        </p:nvSpPr>
        <p:spPr>
          <a:xfrm>
            <a:off x="2263250" y="1806043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18" name="Text Placeholder 2">
            <a:extLst>
              <a:ext uri="{FF2B5EF4-FFF2-40B4-BE49-F238E27FC236}">
                <a16:creationId xmlns:a16="http://schemas.microsoft.com/office/drawing/2014/main" id="{B9DD3740-A276-4018-A6FD-821C08C3B9F9}"/>
              </a:ext>
            </a:extLst>
          </p:cNvPr>
          <p:cNvSpPr>
            <a:spLocks noGrp="1"/>
          </p:cNvSpPr>
          <p:nvPr userDrawn="1">
            <p:ph type="body" sz="quarter" idx="55" hasCustomPrompt="1"/>
          </p:nvPr>
        </p:nvSpPr>
        <p:spPr>
          <a:xfrm>
            <a:off x="3826450" y="1806043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30" name="Text Placeholder 2">
            <a:extLst>
              <a:ext uri="{FF2B5EF4-FFF2-40B4-BE49-F238E27FC236}">
                <a16:creationId xmlns:a16="http://schemas.microsoft.com/office/drawing/2014/main" id="{79B8AC07-DFA8-4C81-80AF-1E1968421F41}"/>
              </a:ext>
            </a:extLst>
          </p:cNvPr>
          <p:cNvSpPr>
            <a:spLocks noGrp="1"/>
          </p:cNvSpPr>
          <p:nvPr userDrawn="1">
            <p:ph type="body" sz="quarter" idx="57" hasCustomPrompt="1"/>
          </p:nvPr>
        </p:nvSpPr>
        <p:spPr>
          <a:xfrm>
            <a:off x="5389650" y="1806043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32" name="Text Placeholder 2">
            <a:extLst>
              <a:ext uri="{FF2B5EF4-FFF2-40B4-BE49-F238E27FC236}">
                <a16:creationId xmlns:a16="http://schemas.microsoft.com/office/drawing/2014/main" id="{94395EE4-B45F-400E-89D9-6A84163FE3F7}"/>
              </a:ext>
            </a:extLst>
          </p:cNvPr>
          <p:cNvSpPr>
            <a:spLocks noGrp="1"/>
          </p:cNvSpPr>
          <p:nvPr userDrawn="1">
            <p:ph type="body" sz="quarter" idx="59" hasCustomPrompt="1"/>
          </p:nvPr>
        </p:nvSpPr>
        <p:spPr>
          <a:xfrm>
            <a:off x="6952850" y="1806043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34" name="Text Placeholder 2">
            <a:extLst>
              <a:ext uri="{FF2B5EF4-FFF2-40B4-BE49-F238E27FC236}">
                <a16:creationId xmlns:a16="http://schemas.microsoft.com/office/drawing/2014/main" id="{58720481-F0D4-4498-9EE8-F6B658509853}"/>
              </a:ext>
            </a:extLst>
          </p:cNvPr>
          <p:cNvSpPr>
            <a:spLocks noGrp="1"/>
          </p:cNvSpPr>
          <p:nvPr userDrawn="1">
            <p:ph type="body" sz="quarter" idx="61" hasCustomPrompt="1"/>
          </p:nvPr>
        </p:nvSpPr>
        <p:spPr>
          <a:xfrm>
            <a:off x="8516050" y="1806043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36" name="Text Placeholder 2">
            <a:extLst>
              <a:ext uri="{FF2B5EF4-FFF2-40B4-BE49-F238E27FC236}">
                <a16:creationId xmlns:a16="http://schemas.microsoft.com/office/drawing/2014/main" id="{4697D74A-B574-42A3-8026-5D4A23529A99}"/>
              </a:ext>
            </a:extLst>
          </p:cNvPr>
          <p:cNvSpPr>
            <a:spLocks noGrp="1"/>
          </p:cNvSpPr>
          <p:nvPr userDrawn="1">
            <p:ph type="body" sz="quarter" idx="63" hasCustomPrompt="1"/>
          </p:nvPr>
        </p:nvSpPr>
        <p:spPr>
          <a:xfrm>
            <a:off x="10079253" y="1806043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38" name="Text Placeholder 2">
            <a:extLst>
              <a:ext uri="{FF2B5EF4-FFF2-40B4-BE49-F238E27FC236}">
                <a16:creationId xmlns:a16="http://schemas.microsoft.com/office/drawing/2014/main" id="{0DFA9A7A-BE5B-4489-A0C0-1D636B9F8E4B}"/>
              </a:ext>
            </a:extLst>
          </p:cNvPr>
          <p:cNvSpPr>
            <a:spLocks noGrp="1"/>
          </p:cNvSpPr>
          <p:nvPr userDrawn="1">
            <p:ph type="body" sz="quarter" idx="65" hasCustomPrompt="1"/>
          </p:nvPr>
        </p:nvSpPr>
        <p:spPr>
          <a:xfrm>
            <a:off x="1481650" y="4834392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40" name="Text Placeholder 2">
            <a:extLst>
              <a:ext uri="{FF2B5EF4-FFF2-40B4-BE49-F238E27FC236}">
                <a16:creationId xmlns:a16="http://schemas.microsoft.com/office/drawing/2014/main" id="{90A996B7-9484-40EC-A65B-0A2500F54D66}"/>
              </a:ext>
            </a:extLst>
          </p:cNvPr>
          <p:cNvSpPr>
            <a:spLocks noGrp="1"/>
          </p:cNvSpPr>
          <p:nvPr userDrawn="1">
            <p:ph type="body" sz="quarter" idx="67" hasCustomPrompt="1"/>
          </p:nvPr>
        </p:nvSpPr>
        <p:spPr>
          <a:xfrm>
            <a:off x="3044850" y="4834392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42" name="Text Placeholder 2">
            <a:extLst>
              <a:ext uri="{FF2B5EF4-FFF2-40B4-BE49-F238E27FC236}">
                <a16:creationId xmlns:a16="http://schemas.microsoft.com/office/drawing/2014/main" id="{F9F976D9-BDA0-47D8-881F-0971F9746D52}"/>
              </a:ext>
            </a:extLst>
          </p:cNvPr>
          <p:cNvSpPr>
            <a:spLocks noGrp="1"/>
          </p:cNvSpPr>
          <p:nvPr userDrawn="1">
            <p:ph type="body" sz="quarter" idx="69" hasCustomPrompt="1"/>
          </p:nvPr>
        </p:nvSpPr>
        <p:spPr>
          <a:xfrm>
            <a:off x="4608050" y="4834392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44" name="Text Placeholder 2">
            <a:extLst>
              <a:ext uri="{FF2B5EF4-FFF2-40B4-BE49-F238E27FC236}">
                <a16:creationId xmlns:a16="http://schemas.microsoft.com/office/drawing/2014/main" id="{337594CA-8522-4C74-BA13-D26784E4BD88}"/>
              </a:ext>
            </a:extLst>
          </p:cNvPr>
          <p:cNvSpPr>
            <a:spLocks noGrp="1"/>
          </p:cNvSpPr>
          <p:nvPr userDrawn="1">
            <p:ph type="body" sz="quarter" idx="71" hasCustomPrompt="1"/>
          </p:nvPr>
        </p:nvSpPr>
        <p:spPr>
          <a:xfrm>
            <a:off x="6171250" y="4834392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46" name="Text Placeholder 2">
            <a:extLst>
              <a:ext uri="{FF2B5EF4-FFF2-40B4-BE49-F238E27FC236}">
                <a16:creationId xmlns:a16="http://schemas.microsoft.com/office/drawing/2014/main" id="{45EAA12B-9BD5-4940-A66D-EBEAA011C889}"/>
              </a:ext>
            </a:extLst>
          </p:cNvPr>
          <p:cNvSpPr>
            <a:spLocks noGrp="1"/>
          </p:cNvSpPr>
          <p:nvPr userDrawn="1">
            <p:ph type="body" sz="quarter" idx="73" hasCustomPrompt="1"/>
          </p:nvPr>
        </p:nvSpPr>
        <p:spPr>
          <a:xfrm>
            <a:off x="7734450" y="4834392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148" name="Text Placeholder 2">
            <a:extLst>
              <a:ext uri="{FF2B5EF4-FFF2-40B4-BE49-F238E27FC236}">
                <a16:creationId xmlns:a16="http://schemas.microsoft.com/office/drawing/2014/main" id="{96C5B3B6-A460-489A-ACD8-FADB2CC261F4}"/>
              </a:ext>
            </a:extLst>
          </p:cNvPr>
          <p:cNvSpPr>
            <a:spLocks noGrp="1"/>
          </p:cNvSpPr>
          <p:nvPr userDrawn="1">
            <p:ph type="body" sz="quarter" idx="75" hasCustomPrompt="1"/>
          </p:nvPr>
        </p:nvSpPr>
        <p:spPr>
          <a:xfrm>
            <a:off x="9297650" y="4834392"/>
            <a:ext cx="1364400" cy="2462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lang="en-US" sz="1000" dirty="0">
                <a:solidFill>
                  <a:schemeClr val="tx1"/>
                </a:solidFill>
                <a:latin typeface="+mn-lt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ts val="0"/>
              </a:spcBef>
            </a:pPr>
            <a:r>
              <a:rPr lang="en-GB" dirty="0"/>
              <a:t>Body Text</a:t>
            </a:r>
          </a:p>
        </p:txBody>
      </p:sp>
      <p:sp>
        <p:nvSpPr>
          <p:cNvPr id="56" name="Title 1">
            <a:extLst>
              <a:ext uri="{FF2B5EF4-FFF2-40B4-BE49-F238E27FC236}">
                <a16:creationId xmlns:a16="http://schemas.microsoft.com/office/drawing/2014/main" id="{53E2515F-C5CF-4897-BE5F-E86B2876C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412856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itle + Content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A722C6E-8091-D148-A118-AB6B363FD4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639812" y="644525"/>
            <a:ext cx="6831463" cy="55689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IMAGES/CHART/MEDIA/GRAPHIC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C4689938-8426-F245-8F5B-4165AD09FA1B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621772" y="1971675"/>
            <a:ext cx="3926416" cy="249299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2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Short Sub Title that describes the image and fits in maximum four lines. Any highlighting to be done in bold or blue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8E9B09B-82CB-4F50-BE65-AAEE816D1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51" y="527693"/>
            <a:ext cx="3926416" cy="892552"/>
          </a:xfrm>
          <a:prstGeom prst="rect">
            <a:avLst/>
          </a:prstGeom>
        </p:spPr>
        <p:txBody>
          <a:bodyPr>
            <a:spAutoFit/>
          </a:bodyPr>
          <a:lstStyle>
            <a:lvl1pPr>
              <a:defRPr lang="en-IN" sz="2600" b="1" i="0" dirty="0"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76526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Bullet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DABD7FFA-69E5-41E8-B82E-34B75DFB788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4838" y="2744788"/>
            <a:ext cx="4538662" cy="217598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/>
                </a:solidFill>
                <a:latin typeface="+mn-lt"/>
              </a:defRPr>
            </a:lvl1pPr>
            <a:lvl2pPr marL="212725" indent="-212725">
              <a:lnSpc>
                <a:spcPct val="100000"/>
              </a:lnSpc>
              <a:buClr>
                <a:schemeClr val="tx1"/>
              </a:buClr>
              <a:defRPr sz="1600">
                <a:solidFill>
                  <a:schemeClr val="tx1"/>
                </a:solidFill>
              </a:defRPr>
            </a:lvl2pPr>
            <a:lvl3pPr marL="477838" indent="-247650">
              <a:lnSpc>
                <a:spcPct val="100000"/>
              </a:lnSpc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3pPr>
            <a:lvl4pPr marL="255600" marR="0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tx1"/>
              </a:buClr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/>
                </a:solidFill>
              </a:defRPr>
            </a:lvl4pPr>
            <a:lvl5pPr marL="464400" indent="-284400">
              <a:lnSpc>
                <a:spcPct val="100000"/>
              </a:lnSpc>
              <a:defRPr sz="1600"/>
            </a:lvl5pPr>
          </a:lstStyle>
          <a:p>
            <a:pPr lvl="0"/>
            <a:r>
              <a:rPr lang="en-GB" dirty="0"/>
              <a:t>Text that needs to go in bullet points need to follow this template</a:t>
            </a:r>
          </a:p>
          <a:p>
            <a:pPr marL="285750" marR="0" lvl="0" indent="-28575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GB" dirty="0"/>
              <a:t>First level - Sub text in preferably in one line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Sub- Second level</a:t>
            </a:r>
          </a:p>
          <a:p>
            <a:pPr lvl="1"/>
            <a:r>
              <a:rPr lang="en-GB" dirty="0"/>
              <a:t>Third level</a:t>
            </a:r>
          </a:p>
          <a:p>
            <a:pPr lvl="2"/>
            <a:r>
              <a:rPr lang="en-GB" dirty="0"/>
              <a:t>Sub- Third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60FAA21-A344-43D4-BDA4-FD327520023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91138" y="644525"/>
            <a:ext cx="6180137" cy="55689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IMAGES/CHART/MEDIA/GRAPHIC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5630796-9AED-4972-A5CF-D6D6E73B6F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4800" y="471371"/>
            <a:ext cx="4538700" cy="2123658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defRPr b="1">
                <a:latin typeface="+mn-lt"/>
              </a:defRPr>
            </a:lvl1pPr>
          </a:lstStyle>
          <a:p>
            <a:r>
              <a:rPr lang="en-GB" dirty="0"/>
              <a:t>Title in maximum </a:t>
            </a:r>
            <a:br>
              <a:rPr lang="en-GB" dirty="0"/>
            </a:br>
            <a:r>
              <a:rPr lang="en-GB" dirty="0"/>
              <a:t>three lines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896196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2 Visu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FBF14-2DD0-B34C-99FB-55F2E67C17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5950" y="4100513"/>
            <a:ext cx="4687888" cy="169277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2600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Short description in three of four lines maximum. Any highlighting to be done in bold or blue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7CE1F37-C7DA-0242-B2C0-160371F2841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924675" y="3477372"/>
            <a:ext cx="4546600" cy="27479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IMAGES/CHART/MEDIA/GRAPHIC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A722C6E-8091-D148-A118-AB6B363FD4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24675" y="644525"/>
            <a:ext cx="4546600" cy="27479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IMAGES/CHART/MEDIA/GRAPHIC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301CBD1-44C8-42DF-AEB1-BC9CB069B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5760000" cy="138600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16328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with Client Logo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0186-1E0F-FE43-B402-AEC0E9FA21F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0635" y="2272208"/>
            <a:ext cx="8967218" cy="3231654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algn="l">
              <a:lnSpc>
                <a:spcPct val="100000"/>
              </a:lnSpc>
              <a:defRPr sz="6800" b="1" i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GB" dirty="0"/>
              <a:t>Long Presentation Title that flows to the third line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5CA9FE-791F-7D4E-9318-EAA5E92BFE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1202" y="5503862"/>
            <a:ext cx="3836988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Name of Presenter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3CED41-AC3E-944C-B524-BE6E0EC53EFC}"/>
              </a:ext>
            </a:extLst>
          </p:cNvPr>
          <p:cNvCxnSpPr>
            <a:cxnSpLocks/>
          </p:cNvCxnSpPr>
          <p:nvPr userDrawn="1"/>
        </p:nvCxnSpPr>
        <p:spPr>
          <a:xfrm>
            <a:off x="2692649" y="530518"/>
            <a:ext cx="0" cy="858252"/>
          </a:xfrm>
          <a:prstGeom prst="line">
            <a:avLst/>
          </a:prstGeom>
          <a:ln w="9525">
            <a:solidFill>
              <a:schemeClr val="tx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AAB1E61-30C6-4D8B-9EBE-1DA0C53AA45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25152" y="777239"/>
            <a:ext cx="2083008" cy="51221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  <a:lvl5pPr marL="1828800" indent="0">
              <a:buNone/>
              <a:defRPr sz="1100"/>
            </a:lvl5pPr>
          </a:lstStyle>
          <a:p>
            <a:pPr lvl="0"/>
            <a:r>
              <a:rPr lang="en-US" dirty="0"/>
              <a:t>Client Logo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F24038D-4B97-4707-91F9-AD8FF199B6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547860" y="5494974"/>
            <a:ext cx="2009776" cy="338554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600">
                <a:solidFill>
                  <a:schemeClr val="tx1"/>
                </a:solidFill>
              </a:defRPr>
            </a:lvl2pPr>
            <a:lvl3pPr marL="914400" indent="0">
              <a:buNone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600">
                <a:solidFill>
                  <a:schemeClr val="tx1"/>
                </a:solidFill>
              </a:defRPr>
            </a:lvl4pPr>
            <a:lvl5pPr marL="1828800" indent="0">
              <a:buNone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818889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graphs +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FC5EC474-5D54-473F-9E3A-41A08DB05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EC92998-E102-43FB-9F0D-FE0513A0B0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975" y="6143891"/>
            <a:ext cx="10717153" cy="215444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80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/>
              <a:t>Enter annotations or hyperlinks or websites here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9E852-07DB-4C48-BE1E-6E5A5264B33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1600" y="1846072"/>
            <a:ext cx="4946560" cy="252180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CHART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2BA6F40-D5C2-4C17-B2BB-13A1683A1A7B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6411569" y="1846072"/>
            <a:ext cx="4946560" cy="252180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CHART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E6F2106F-239F-421B-9DAB-8226991E87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7832" y="4712626"/>
            <a:ext cx="4953600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Insight highlight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B6A52CA-AF91-4DF6-8C12-8A93EEFACDA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7863" y="4712626"/>
            <a:ext cx="4953600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Insight highlight</a:t>
            </a:r>
            <a:endParaRPr lang="en-US" dirty="0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F8C68E73-4694-4068-A989-F6E6EAB35B2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7863" y="5287717"/>
            <a:ext cx="4953600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/>
              <a:t>Enter body text here</a:t>
            </a:r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D97D5BBB-3C42-4532-BBD4-50DFB00BA9D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07832" y="5287717"/>
            <a:ext cx="4953600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/>
              <a:t>Enter body text here</a:t>
            </a:r>
          </a:p>
        </p:txBody>
      </p:sp>
    </p:spTree>
    <p:extLst>
      <p:ext uri="{BB962C8B-B14F-4D97-AF65-F5344CB8AC3E}">
        <p14:creationId xmlns:p14="http://schemas.microsoft.com/office/powerpoint/2010/main" val="212550513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ard horizontal layout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35D85233-F60E-624E-A783-92937421B2FD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2185646" y="1163199"/>
            <a:ext cx="8300" cy="47"/>
          </a:xfrm>
          <a:prstGeom prst="line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3AC1F3C0-0D2C-42BA-AE4B-0D8BAA8BA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DDCB3788-B640-4E0C-8D72-5AE250E1734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12788" y="1494972"/>
            <a:ext cx="2700000" cy="1512000"/>
          </a:xfrm>
          <a:prstGeom prst="roundRect">
            <a:avLst>
              <a:gd name="adj" fmla="val 8828"/>
            </a:avLst>
          </a:prstGeom>
          <a:solidFill>
            <a:schemeClr val="bg1"/>
          </a:solidFill>
        </p:spPr>
        <p:txBody>
          <a:bodyPr lIns="144000" tIns="72000" rIns="108000" bIns="7200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Head 1</a:t>
            </a:r>
            <a:endParaRPr lang="en-US" dirty="0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103C16C2-B4D8-41F9-81B8-E71F2940694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12788" y="3095305"/>
            <a:ext cx="2700000" cy="1512000"/>
          </a:xfrm>
          <a:prstGeom prst="roundRect">
            <a:avLst>
              <a:gd name="adj" fmla="val 11067"/>
            </a:avLst>
          </a:prstGeom>
          <a:solidFill>
            <a:schemeClr val="bg1"/>
          </a:solidFill>
        </p:spPr>
        <p:txBody>
          <a:bodyPr lIns="144000" tIns="72000" rIns="108000" bIns="7200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Head 2</a:t>
            </a:r>
            <a:endParaRPr lang="en-US" dirty="0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AF91E91A-6668-489F-B084-A6DE167813D9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12788" y="4695639"/>
            <a:ext cx="2700000" cy="1512000"/>
          </a:xfrm>
          <a:prstGeom prst="roundRect">
            <a:avLst>
              <a:gd name="adj" fmla="val 9947"/>
            </a:avLst>
          </a:prstGeom>
          <a:solidFill>
            <a:schemeClr val="bg1"/>
          </a:solidFill>
        </p:spPr>
        <p:txBody>
          <a:bodyPr lIns="144000" tIns="72000" rIns="108000" bIns="7200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Head 3</a:t>
            </a:r>
            <a:endParaRPr lang="en-US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089179D-B2A0-4A15-A6DF-CF99DC9C5D99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34709" y="1494972"/>
            <a:ext cx="7912320" cy="1512000"/>
          </a:xfrm>
          <a:prstGeom prst="roundRect">
            <a:avLst>
              <a:gd name="adj" fmla="val 8828"/>
            </a:avLst>
          </a:prstGeom>
          <a:solidFill>
            <a:schemeClr val="bg1"/>
          </a:solidFill>
        </p:spPr>
        <p:txBody>
          <a:bodyPr lIns="144000" tIns="72000" rIns="108000" bIns="7200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Text in maximum 3 lines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B7EAB319-3FDE-498E-AA33-CDBFDCDB7E66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34709" y="3095305"/>
            <a:ext cx="7912320" cy="1512000"/>
          </a:xfrm>
          <a:prstGeom prst="roundRect">
            <a:avLst>
              <a:gd name="adj" fmla="val 11067"/>
            </a:avLst>
          </a:prstGeom>
          <a:solidFill>
            <a:schemeClr val="bg1"/>
          </a:solidFill>
        </p:spPr>
        <p:txBody>
          <a:bodyPr lIns="144000" tIns="72000" rIns="108000" bIns="7200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Text in maximum 3 lines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743B7E32-F244-4B56-AC4B-5E0E3976481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3534709" y="4695639"/>
            <a:ext cx="7912320" cy="1512000"/>
          </a:xfrm>
          <a:prstGeom prst="roundRect">
            <a:avLst>
              <a:gd name="adj" fmla="val 9947"/>
            </a:avLst>
          </a:prstGeom>
          <a:solidFill>
            <a:schemeClr val="bg1"/>
          </a:solidFill>
        </p:spPr>
        <p:txBody>
          <a:bodyPr lIns="144000" tIns="72000" rIns="108000" bIns="72000"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Text in maximum 3 lines</a:t>
            </a:r>
          </a:p>
        </p:txBody>
      </p:sp>
    </p:spTree>
    <p:extLst>
      <p:ext uri="{BB962C8B-B14F-4D97-AF65-F5344CB8AC3E}">
        <p14:creationId xmlns:p14="http://schemas.microsoft.com/office/powerpoint/2010/main" val="8858964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ards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F6E4A95-165C-5040-B76F-D5419E1A0D2A}"/>
              </a:ext>
            </a:extLst>
          </p:cNvPr>
          <p:cNvSpPr/>
          <p:nvPr userDrawn="1"/>
        </p:nvSpPr>
        <p:spPr>
          <a:xfrm>
            <a:off x="734045" y="1971675"/>
            <a:ext cx="5288310" cy="4175125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8A2D04A-6C44-4145-81D0-1AB218484459}"/>
              </a:ext>
            </a:extLst>
          </p:cNvPr>
          <p:cNvSpPr/>
          <p:nvPr userDrawn="1"/>
        </p:nvSpPr>
        <p:spPr>
          <a:xfrm>
            <a:off x="6157383" y="1971675"/>
            <a:ext cx="5288310" cy="4175125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72AFDBBF-EDC4-6148-9022-57EB4425C5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82150" y="2190626"/>
            <a:ext cx="5015515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one line</a:t>
            </a:r>
            <a:endParaRPr lang="en-US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7919FD0C-0977-AF4E-9118-7F4E0221975B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58812" y="2190626"/>
            <a:ext cx="5015515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one line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942D11D-43C3-FD4E-B872-AC26CECB3F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8838" y="2819083"/>
            <a:ext cx="5014912" cy="156966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form. No bullet points to be added unless specified in a master template. This is dummy text. Please replace it. Please do not change the spacing given in this template. You can also add images/ or charts here.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4208F43-5ED5-4F0B-8C92-B60C9EBCE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9" name="Text Placeholder 13">
            <a:extLst>
              <a:ext uri="{FF2B5EF4-FFF2-40B4-BE49-F238E27FC236}">
                <a16:creationId xmlns:a16="http://schemas.microsoft.com/office/drawing/2014/main" id="{D093CA32-3824-4AEC-BAA2-3AD477C4462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82150" y="2819083"/>
            <a:ext cx="5014912" cy="156966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form. No bullet points to be added unless specified in a master template. This is dummy text. Please replace it. Please do not change the spacing given in this template. You can also add images/ or charts 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3047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ards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68C864F8-CC83-446D-8CD0-6FB8DDA66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0" name="Rounded Rectangle 16">
            <a:extLst>
              <a:ext uri="{FF2B5EF4-FFF2-40B4-BE49-F238E27FC236}">
                <a16:creationId xmlns:a16="http://schemas.microsoft.com/office/drawing/2014/main" id="{26A9BF2E-939C-41BF-9350-64DA0A2C9415}"/>
              </a:ext>
            </a:extLst>
          </p:cNvPr>
          <p:cNvSpPr/>
          <p:nvPr userDrawn="1"/>
        </p:nvSpPr>
        <p:spPr>
          <a:xfrm>
            <a:off x="4394962" y="1971675"/>
            <a:ext cx="3410642" cy="4175125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DF130D2E-C413-438C-86A3-381F6D4B2F3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4882" y="2134110"/>
            <a:ext cx="3059882" cy="892552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max two lines</a:t>
            </a:r>
            <a:endParaRPr lang="en-US" dirty="0"/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0CAD4D6D-121A-48D2-B58C-3502E9124B7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4882" y="3100087"/>
            <a:ext cx="3059853" cy="2062103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form. No bullet points to be added unless specified in a master template. This is dummy text. Please replace it. Please do not change the spacing given in this template.</a:t>
            </a:r>
            <a:endParaRPr lang="en-US" dirty="0"/>
          </a:p>
        </p:txBody>
      </p:sp>
      <p:sp>
        <p:nvSpPr>
          <p:cNvPr id="34" name="Rounded Rectangle 11">
            <a:extLst>
              <a:ext uri="{FF2B5EF4-FFF2-40B4-BE49-F238E27FC236}">
                <a16:creationId xmlns:a16="http://schemas.microsoft.com/office/drawing/2014/main" id="{AEB82AF5-8A2C-4A53-81D2-312F9A7972BC}"/>
              </a:ext>
            </a:extLst>
          </p:cNvPr>
          <p:cNvSpPr/>
          <p:nvPr userDrawn="1"/>
        </p:nvSpPr>
        <p:spPr>
          <a:xfrm>
            <a:off x="727075" y="1971675"/>
            <a:ext cx="3410642" cy="4175125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C4BF43E2-7B80-4FFF-91BE-9326EB09F6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2005" y="2134110"/>
            <a:ext cx="3059882" cy="892552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max two lines</a:t>
            </a:r>
            <a:endParaRPr lang="en-US" dirty="0"/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8D3252AC-30AF-4915-9390-47EF6E7E526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2005" y="3100087"/>
            <a:ext cx="3059853" cy="2062103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form. No bullet points to be added unless specified in a master template. This is dummy text. Please replace it. Please do not change the spacing given in this template.</a:t>
            </a:r>
            <a:endParaRPr lang="en-US" dirty="0"/>
          </a:p>
        </p:txBody>
      </p:sp>
      <p:sp>
        <p:nvSpPr>
          <p:cNvPr id="37" name="Rounded Rectangle 15">
            <a:extLst>
              <a:ext uri="{FF2B5EF4-FFF2-40B4-BE49-F238E27FC236}">
                <a16:creationId xmlns:a16="http://schemas.microsoft.com/office/drawing/2014/main" id="{4792AB79-EEE5-4FAC-B89D-5544B31C9B31}"/>
              </a:ext>
            </a:extLst>
          </p:cNvPr>
          <p:cNvSpPr/>
          <p:nvPr userDrawn="1"/>
        </p:nvSpPr>
        <p:spPr>
          <a:xfrm>
            <a:off x="8062850" y="1971675"/>
            <a:ext cx="3410642" cy="4175125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EA57752D-BEFB-4BBD-B333-56BAFD1F04C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67780" y="2134110"/>
            <a:ext cx="3059882" cy="892552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max two lines</a:t>
            </a:r>
            <a:endParaRPr lang="en-US" dirty="0"/>
          </a:p>
        </p:txBody>
      </p:sp>
      <p:sp>
        <p:nvSpPr>
          <p:cNvPr id="39" name="Text Placeholder 13">
            <a:extLst>
              <a:ext uri="{FF2B5EF4-FFF2-40B4-BE49-F238E27FC236}">
                <a16:creationId xmlns:a16="http://schemas.microsoft.com/office/drawing/2014/main" id="{F6E44EEB-A30C-4411-8788-3DD52697707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167780" y="3100087"/>
            <a:ext cx="3059853" cy="2062103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form. No bullet points to be added unless specified in a master template. This is dummy text. Please replace it. Please do not change the spacing given in this template.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6933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ards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76C2E72-5089-B443-B7F9-E689DB0766B3}"/>
              </a:ext>
            </a:extLst>
          </p:cNvPr>
          <p:cNvSpPr/>
          <p:nvPr userDrawn="1"/>
        </p:nvSpPr>
        <p:spPr>
          <a:xfrm>
            <a:off x="712788" y="2038350"/>
            <a:ext cx="2614027" cy="4175125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E082C6D0-04B4-4C4A-B8F4-A2322184414F}"/>
              </a:ext>
            </a:extLst>
          </p:cNvPr>
          <p:cNvSpPr/>
          <p:nvPr userDrawn="1"/>
        </p:nvSpPr>
        <p:spPr>
          <a:xfrm>
            <a:off x="3430049" y="2038350"/>
            <a:ext cx="2614027" cy="4175125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9AFEE3B1-DBFF-9149-9A70-602B0BDC7C68}"/>
              </a:ext>
            </a:extLst>
          </p:cNvPr>
          <p:cNvSpPr/>
          <p:nvPr userDrawn="1"/>
        </p:nvSpPr>
        <p:spPr>
          <a:xfrm>
            <a:off x="6135327" y="2038350"/>
            <a:ext cx="2614027" cy="4175125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04654EF6-85F9-BD4A-83BB-9AFC9B2E95B9}"/>
              </a:ext>
            </a:extLst>
          </p:cNvPr>
          <p:cNvSpPr/>
          <p:nvPr userDrawn="1"/>
        </p:nvSpPr>
        <p:spPr>
          <a:xfrm>
            <a:off x="8846136" y="2038350"/>
            <a:ext cx="2614027" cy="4175125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7919FD0C-0977-AF4E-9118-7F4E0221975B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34941" y="2181061"/>
            <a:ext cx="2369721" cy="830997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two lines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942D11D-43C3-FD4E-B872-AC26CECB3F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4956" y="3085483"/>
            <a:ext cx="2369690" cy="1323439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34A9FF0C-3BAE-2142-9B47-4AFF32473A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52202" y="2181061"/>
            <a:ext cx="2369721" cy="830997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two lines</a:t>
            </a:r>
            <a:endParaRPr lang="en-US" dirty="0"/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4526AB58-817C-DC46-9C5B-C6C8A4FF405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52217" y="3085483"/>
            <a:ext cx="2369690" cy="1323439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498259F-A942-8C44-B339-590E6B1B14D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57480" y="2181061"/>
            <a:ext cx="2369721" cy="830997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two lines</a:t>
            </a:r>
            <a:endParaRPr lang="en-US" dirty="0"/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AA1F0924-098C-2C40-883B-43B65B44D7F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57495" y="3085483"/>
            <a:ext cx="2369690" cy="1323439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DE577571-274C-A94F-AF4E-4A72174E3AB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968289" y="2181061"/>
            <a:ext cx="2369721" cy="830997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4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two lines</a:t>
            </a:r>
            <a:endParaRPr lang="en-US" dirty="0"/>
          </a:p>
        </p:txBody>
      </p: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9B5B9A6F-E17B-984B-B995-324A217E33F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68304" y="3085483"/>
            <a:ext cx="2369690" cy="1323439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473198A7-04CB-4634-82ED-C7D465DF1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06195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rds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9112710-93EC-4A43-A143-6D58C784FF93}"/>
              </a:ext>
            </a:extLst>
          </p:cNvPr>
          <p:cNvSpPr/>
          <p:nvPr userDrawn="1"/>
        </p:nvSpPr>
        <p:spPr>
          <a:xfrm>
            <a:off x="711200" y="2033587"/>
            <a:ext cx="2086896" cy="4179887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latin typeface="+mn-lt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96E6FCCD-FDE0-2141-961A-355E07354DD0}"/>
              </a:ext>
            </a:extLst>
          </p:cNvPr>
          <p:cNvSpPr/>
          <p:nvPr userDrawn="1"/>
        </p:nvSpPr>
        <p:spPr>
          <a:xfrm>
            <a:off x="2876717" y="2033587"/>
            <a:ext cx="2086896" cy="4179887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latin typeface="+mn-lt"/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7CA1BEC8-6A59-CF4A-A1DE-2992DA6DE8E6}"/>
              </a:ext>
            </a:extLst>
          </p:cNvPr>
          <p:cNvSpPr/>
          <p:nvPr userDrawn="1"/>
        </p:nvSpPr>
        <p:spPr>
          <a:xfrm>
            <a:off x="5042234" y="2033587"/>
            <a:ext cx="2086896" cy="4179887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latin typeface="+mn-lt"/>
            </a:endParaRP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E47931E-3171-5F4D-AF57-F522EBE78F9C}"/>
              </a:ext>
            </a:extLst>
          </p:cNvPr>
          <p:cNvSpPr/>
          <p:nvPr userDrawn="1"/>
        </p:nvSpPr>
        <p:spPr>
          <a:xfrm>
            <a:off x="7207751" y="2033587"/>
            <a:ext cx="2086896" cy="4179887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latin typeface="+mn-lt"/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3492EAE1-3C78-DE47-92C4-503042C68CC1}"/>
              </a:ext>
            </a:extLst>
          </p:cNvPr>
          <p:cNvSpPr/>
          <p:nvPr userDrawn="1"/>
        </p:nvSpPr>
        <p:spPr>
          <a:xfrm>
            <a:off x="9373267" y="2033587"/>
            <a:ext cx="2086896" cy="4179887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latin typeface="+mn-lt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FBF14-2DD0-B34C-99FB-55F2E67C17B0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818612" y="2760141"/>
            <a:ext cx="1872073" cy="58477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Short description body copy text</a:t>
            </a:r>
            <a:endParaRPr lang="en-US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7919FD0C-0977-AF4E-9118-7F4E0221975B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18612" y="2138509"/>
            <a:ext cx="1872073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995B304-7A90-8741-990F-A8C42EE76A1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984129" y="2760141"/>
            <a:ext cx="1872073" cy="58477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Short description body copy text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531DAAE-FE72-714F-AA22-B72AD73548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984129" y="2138509"/>
            <a:ext cx="1872073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</a:t>
            </a:r>
            <a:endParaRPr lang="en-US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72CB5D55-B826-C841-BAB8-4BE94A3E58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49646" y="2760141"/>
            <a:ext cx="1872073" cy="58477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Short description body copy text</a:t>
            </a:r>
            <a:endParaRPr lang="en-US" dirty="0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EB0E953D-2181-B14D-B81B-DE2760F52E4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9646" y="2138509"/>
            <a:ext cx="1872073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</a:t>
            </a:r>
            <a:endParaRPr lang="en-US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78CD5C4A-1D40-4D41-979E-E0BF5D00A6C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15163" y="2760141"/>
            <a:ext cx="1872073" cy="58477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Short description body copy text</a:t>
            </a:r>
            <a:endParaRPr lang="en-US" dirty="0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07A4B7E-C23A-C848-AAEF-294D2D1AFBD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315163" y="2138509"/>
            <a:ext cx="1872073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</a:t>
            </a:r>
            <a:endParaRPr lang="en-US" dirty="0"/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E16C5C97-4A3F-6D45-820F-5ACFFA7EBA5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79" y="2760141"/>
            <a:ext cx="1872073" cy="58477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Short description body copy text</a:t>
            </a:r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5AA87B6F-02A5-1544-A70B-698D2E5B05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480679" y="2138509"/>
            <a:ext cx="1872073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</a:t>
            </a:r>
            <a:endParaRPr lang="en-US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6778A26-3C32-4323-A61B-8DB36072A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796360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ards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3F8D3419-B8FB-DD4F-AA34-154EA631B9DC}"/>
              </a:ext>
            </a:extLst>
          </p:cNvPr>
          <p:cNvSpPr/>
          <p:nvPr userDrawn="1"/>
        </p:nvSpPr>
        <p:spPr>
          <a:xfrm>
            <a:off x="4384674" y="1973769"/>
            <a:ext cx="3413125" cy="2064623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48526222-E811-6645-9D04-A0AF7431982A}"/>
              </a:ext>
            </a:extLst>
          </p:cNvPr>
          <p:cNvSpPr/>
          <p:nvPr userDrawn="1"/>
        </p:nvSpPr>
        <p:spPr>
          <a:xfrm>
            <a:off x="8051700" y="1973769"/>
            <a:ext cx="3413125" cy="2064623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8FFA1DFF-6593-E241-B48A-BD1E74935819}"/>
              </a:ext>
            </a:extLst>
          </p:cNvPr>
          <p:cNvSpPr/>
          <p:nvPr userDrawn="1"/>
        </p:nvSpPr>
        <p:spPr>
          <a:xfrm>
            <a:off x="727074" y="4170215"/>
            <a:ext cx="3413125" cy="2064623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BCC5A599-7A69-BF4C-A01A-3AF4515ACB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3742" y="4248873"/>
            <a:ext cx="3179788" cy="584775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maximum two lines</a:t>
            </a:r>
            <a:endParaRPr lang="en-US" dirty="0"/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428B7788-3E4F-824C-B16A-5B2E1595EF7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8838" y="4824729"/>
            <a:ext cx="3179762" cy="10772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09546C7B-1047-4B4D-A907-7B12EE3B41C5}"/>
              </a:ext>
            </a:extLst>
          </p:cNvPr>
          <p:cNvSpPr/>
          <p:nvPr userDrawn="1"/>
        </p:nvSpPr>
        <p:spPr>
          <a:xfrm>
            <a:off x="4384674" y="4170215"/>
            <a:ext cx="3413125" cy="2064623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F3DB1F31-41AD-AE49-847C-7A380E3AF4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01342" y="4248873"/>
            <a:ext cx="3179788" cy="584775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maximum two lines</a:t>
            </a:r>
            <a:endParaRPr lang="en-US" dirty="0"/>
          </a:p>
        </p:txBody>
      </p:sp>
      <p:sp>
        <p:nvSpPr>
          <p:cNvPr id="36" name="Text Placeholder 13">
            <a:extLst>
              <a:ext uri="{FF2B5EF4-FFF2-40B4-BE49-F238E27FC236}">
                <a16:creationId xmlns:a16="http://schemas.microsoft.com/office/drawing/2014/main" id="{81164B21-23EB-EF40-900E-5BDADBE458C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16438" y="4824729"/>
            <a:ext cx="3179762" cy="10772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DA41FCA4-42DE-B84D-B9EA-F58C34C4EB6B}"/>
              </a:ext>
            </a:extLst>
          </p:cNvPr>
          <p:cNvSpPr/>
          <p:nvPr userDrawn="1"/>
        </p:nvSpPr>
        <p:spPr>
          <a:xfrm>
            <a:off x="8051700" y="4170215"/>
            <a:ext cx="3413125" cy="2064623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3E05BB9B-1C80-F64C-93F4-B72F86189BB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68368" y="4248873"/>
            <a:ext cx="3179788" cy="584775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maximum two lines</a:t>
            </a:r>
            <a:endParaRPr lang="en-US" dirty="0"/>
          </a:p>
        </p:txBody>
      </p:sp>
      <p:sp>
        <p:nvSpPr>
          <p:cNvPr id="39" name="Text Placeholder 13">
            <a:extLst>
              <a:ext uri="{FF2B5EF4-FFF2-40B4-BE49-F238E27FC236}">
                <a16:creationId xmlns:a16="http://schemas.microsoft.com/office/drawing/2014/main" id="{B0A1DFCD-C101-6C46-8B94-AF862824471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183464" y="4824729"/>
            <a:ext cx="3179762" cy="10772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84CA5E0-F916-F94A-A4F7-CA5867FFF468}"/>
              </a:ext>
            </a:extLst>
          </p:cNvPr>
          <p:cNvSpPr/>
          <p:nvPr userDrawn="1"/>
        </p:nvSpPr>
        <p:spPr>
          <a:xfrm>
            <a:off x="727074" y="1973769"/>
            <a:ext cx="3413125" cy="2064623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41" name="Text Placeholder 2">
            <a:extLst>
              <a:ext uri="{FF2B5EF4-FFF2-40B4-BE49-F238E27FC236}">
                <a16:creationId xmlns:a16="http://schemas.microsoft.com/office/drawing/2014/main" id="{FB498EF0-EEC4-F146-845C-C2D72D9E8EA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3742" y="2052427"/>
            <a:ext cx="3179788" cy="584775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maximum two lines</a:t>
            </a:r>
            <a:endParaRPr lang="en-US" dirty="0"/>
          </a:p>
        </p:txBody>
      </p:sp>
      <p:sp>
        <p:nvSpPr>
          <p:cNvPr id="42" name="Text Placeholder 13">
            <a:extLst>
              <a:ext uri="{FF2B5EF4-FFF2-40B4-BE49-F238E27FC236}">
                <a16:creationId xmlns:a16="http://schemas.microsoft.com/office/drawing/2014/main" id="{79A67EA1-6BCB-5A43-963F-E15F65923E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8838" y="2628283"/>
            <a:ext cx="3179762" cy="10772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32980E6D-0D3C-3C44-B752-A28A21BED5A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01342" y="2052427"/>
            <a:ext cx="3179788" cy="584775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maximum two lines</a:t>
            </a:r>
            <a:endParaRPr lang="en-US" dirty="0"/>
          </a:p>
        </p:txBody>
      </p:sp>
      <p:sp>
        <p:nvSpPr>
          <p:cNvPr id="44" name="Text Placeholder 13">
            <a:extLst>
              <a:ext uri="{FF2B5EF4-FFF2-40B4-BE49-F238E27FC236}">
                <a16:creationId xmlns:a16="http://schemas.microsoft.com/office/drawing/2014/main" id="{02354588-70BC-224B-AE50-5093D92BA56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6438" y="2628283"/>
            <a:ext cx="3179762" cy="10772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3CE21FEB-540A-DE43-8666-63B85B077C1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68368" y="2052427"/>
            <a:ext cx="3179788" cy="584775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in maximum two lines</a:t>
            </a:r>
            <a:endParaRPr lang="en-US" dirty="0"/>
          </a:p>
        </p:txBody>
      </p:sp>
      <p:sp>
        <p:nvSpPr>
          <p:cNvPr id="46" name="Text Placeholder 13">
            <a:extLst>
              <a:ext uri="{FF2B5EF4-FFF2-40B4-BE49-F238E27FC236}">
                <a16:creationId xmlns:a16="http://schemas.microsoft.com/office/drawing/2014/main" id="{9FB74C92-5EA4-B843-A476-AC4B9F95E9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183464" y="2628283"/>
            <a:ext cx="3179762" cy="10772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1963E8D-2FF2-4001-9B8D-7FE754685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91114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Logo + Subtitle + Image 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A722C6E-8091-D148-A118-AB6B363FD4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75275" y="644525"/>
            <a:ext cx="6096000" cy="55689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IMAGES/CHART/MEDIA/GRAPHIC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123F89-7EFA-469E-85C4-C2C4535BDD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1772" y="1971675"/>
            <a:ext cx="3926416" cy="169277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lnSpc>
                <a:spcPct val="100000"/>
              </a:lnSpc>
              <a:buNone/>
              <a:defRPr sz="2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Short Sub Title that describes the image and fits in maximum four lines</a:t>
            </a:r>
            <a:endParaRPr lang="en-IN" dirty="0"/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403ABB45-0CC5-4414-B609-0F6CDC509A3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772" y="644524"/>
            <a:ext cx="3035828" cy="646331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  <a:lvl5pPr marL="1828800" indent="0">
              <a:buNone/>
              <a:defRPr sz="1100"/>
            </a:lvl5pPr>
          </a:lstStyle>
          <a:p>
            <a:pPr lvl="0"/>
            <a:r>
              <a:rPr lang="en-US" dirty="0"/>
              <a:t>Space to add respective</a:t>
            </a:r>
            <a:br>
              <a:rPr lang="en-US" dirty="0"/>
            </a:br>
            <a:r>
              <a:rPr lang="en-US" dirty="0"/>
              <a:t>Product logo, e.g., Cuddle</a:t>
            </a:r>
          </a:p>
        </p:txBody>
      </p:sp>
    </p:spTree>
    <p:extLst>
      <p:ext uri="{BB962C8B-B14F-4D97-AF65-F5344CB8AC3E}">
        <p14:creationId xmlns:p14="http://schemas.microsoft.com/office/powerpoint/2010/main" val="22618396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Logo +Subtitle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A722C6E-8091-D148-A118-AB6B363FD4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035300" y="1971675"/>
            <a:ext cx="8435975" cy="4241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IMAGES/CHART/MEDIA/GRAPHIC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74E908D-F0C8-43B8-88EE-AF9BBE43930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772" y="644524"/>
            <a:ext cx="3035828" cy="646331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  <a:lvl5pPr marL="1828800" indent="0">
              <a:buNone/>
              <a:defRPr sz="1100"/>
            </a:lvl5pPr>
          </a:lstStyle>
          <a:p>
            <a:pPr lvl="0"/>
            <a:r>
              <a:rPr lang="en-US" dirty="0"/>
              <a:t>Space to add respective</a:t>
            </a:r>
            <a:br>
              <a:rPr lang="en-US" dirty="0"/>
            </a:br>
            <a:r>
              <a:rPr lang="en-US" dirty="0"/>
              <a:t>Product logo, e.g., Cuddle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25C07C5-6398-42F9-BB80-665B2901EE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1772" y="1971675"/>
            <a:ext cx="2273828" cy="129266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buNone/>
              <a:defRPr sz="2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Sub Title that describes the image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13619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Logo + Imag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A722C6E-8091-D148-A118-AB6B363FD48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11200" y="2229957"/>
            <a:ext cx="10760075" cy="39835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IMAGES/CHART/MEDIA/GRAPHIC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10CC725-6E89-4083-B26D-E98DE4D4B5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1773" y="1619428"/>
            <a:ext cx="10849502" cy="492443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lang="en-IN" sz="2600" b="0" i="0" dirty="0">
                <a:latin typeface="+mn-lt"/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Sub Title that describes the image.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4DD6C36-E4DD-4B7E-9561-6D5EC33E1B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1772" y="644524"/>
            <a:ext cx="3035828" cy="646331"/>
          </a:xfrm>
          <a:prstGeom prst="rect">
            <a:avLst/>
          </a:prstGeom>
        </p:spPr>
        <p:txBody>
          <a:bodyPr wrap="square" anchor="b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  <a:lvl5pPr marL="1828800" indent="0">
              <a:buNone/>
              <a:defRPr sz="1100"/>
            </a:lvl5pPr>
          </a:lstStyle>
          <a:p>
            <a:pPr lvl="0"/>
            <a:r>
              <a:rPr lang="en-US" dirty="0"/>
              <a:t>Space to add respective</a:t>
            </a:r>
            <a:br>
              <a:rPr lang="en-US" dirty="0"/>
            </a:br>
            <a:r>
              <a:rPr lang="en-US" dirty="0"/>
              <a:t>Product logo, e.g., Cuddle</a:t>
            </a:r>
          </a:p>
        </p:txBody>
      </p:sp>
    </p:spTree>
    <p:extLst>
      <p:ext uri="{BB962C8B-B14F-4D97-AF65-F5344CB8AC3E}">
        <p14:creationId xmlns:p14="http://schemas.microsoft.com/office/powerpoint/2010/main" val="2078074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E15A25E-3D3F-41FA-B15D-E04C54F8F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046449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0D1EB5-2605-6140-8954-5BCC4EDBE60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711200" y="1645077"/>
            <a:ext cx="3044825" cy="4573159"/>
          </a:xfrm>
          <a:prstGeom prst="roundRect">
            <a:avLst>
              <a:gd name="adj" fmla="val 4672"/>
            </a:avLst>
          </a:prstGeom>
          <a:solidFill>
            <a:schemeClr val="bg1"/>
          </a:solidFill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>
                <a:latin typeface="+mn-lt"/>
              </a:defRPr>
            </a:lvl1pPr>
          </a:lstStyle>
          <a:p>
            <a:r>
              <a:rPr lang="en-US" dirty="0"/>
              <a:t>Insert Picture / Graphic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B0FD3F0-CADA-2A43-A855-218DC961FA55}"/>
              </a:ext>
            </a:extLst>
          </p:cNvPr>
          <p:cNvSpPr/>
          <p:nvPr userDrawn="1"/>
        </p:nvSpPr>
        <p:spPr>
          <a:xfrm>
            <a:off x="3846431" y="1645077"/>
            <a:ext cx="3780000" cy="4573159"/>
          </a:xfrm>
          <a:prstGeom prst="roundRect">
            <a:avLst>
              <a:gd name="adj" fmla="val 3933"/>
            </a:avLst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A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144FD2C0-1C4A-AE42-B253-49EAA65CE990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3900218" y="1771659"/>
            <a:ext cx="3594184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Sub Heading 1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3297810-B42F-4E43-AAF0-9C880E9E5776}"/>
              </a:ext>
            </a:extLst>
          </p:cNvPr>
          <p:cNvSpPr/>
          <p:nvPr userDrawn="1"/>
        </p:nvSpPr>
        <p:spPr>
          <a:xfrm>
            <a:off x="7716837" y="1645077"/>
            <a:ext cx="3780000" cy="4573159"/>
          </a:xfrm>
          <a:prstGeom prst="roundRect">
            <a:avLst>
              <a:gd name="adj" fmla="val 2891"/>
            </a:avLst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A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7B936880-5BF6-594A-8BAD-B4D73AACDF8D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7770624" y="1771659"/>
            <a:ext cx="3555183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Sub Heading 2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FCA37391-5567-454B-8A95-829FE162E1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900218" y="2388249"/>
            <a:ext cx="3594183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2AEF9A3F-C3D4-5749-90E3-1547F3B8F2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770624" y="2388249"/>
            <a:ext cx="3555183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336F1B1-07AE-44D7-B87E-02D7F71C3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120" y="527692"/>
            <a:ext cx="9912189" cy="492443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>
              <a:lnSpc>
                <a:spcPct val="100000"/>
              </a:lnSpc>
              <a:defRPr lang="en-IN" sz="26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91BF75A-D0A4-4185-9701-031ACC826FD3}"/>
              </a:ext>
            </a:extLst>
          </p:cNvPr>
          <p:cNvGrpSpPr/>
          <p:nvPr userDrawn="1"/>
        </p:nvGrpSpPr>
        <p:grpSpPr>
          <a:xfrm>
            <a:off x="717443" y="415138"/>
            <a:ext cx="797186" cy="717551"/>
            <a:chOff x="644873" y="545729"/>
            <a:chExt cx="797186" cy="717551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61A1FB06-2971-449C-BE12-C3834072DB9C}"/>
                </a:ext>
              </a:extLst>
            </p:cNvPr>
            <p:cNvSpPr/>
            <p:nvPr userDrawn="1"/>
          </p:nvSpPr>
          <p:spPr>
            <a:xfrm>
              <a:off x="644873" y="545729"/>
              <a:ext cx="797186" cy="717550"/>
            </a:xfrm>
            <a:prstGeom prst="roundRect">
              <a:avLst>
                <a:gd name="adj" fmla="val 12371"/>
              </a:avLst>
            </a:prstGeom>
            <a:solidFill>
              <a:srgbClr val="3236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latin typeface="+mn-lt"/>
              </a:endParaRPr>
            </a:p>
          </p:txBody>
        </p:sp>
        <p:pic>
          <p:nvPicPr>
            <p:cNvPr id="20" name="Graphic 24">
              <a:extLst>
                <a:ext uri="{FF2B5EF4-FFF2-40B4-BE49-F238E27FC236}">
                  <a16:creationId xmlns:a16="http://schemas.microsoft.com/office/drawing/2014/main" id="{08ABD3B6-14ED-4371-A7B8-7D60D76F012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rcRect/>
            <a:stretch/>
          </p:blipFill>
          <p:spPr>
            <a:xfrm>
              <a:off x="684691" y="545730"/>
              <a:ext cx="717550" cy="717550"/>
            </a:xfrm>
            <a:prstGeom prst="roundRect">
              <a:avLst>
                <a:gd name="adj" fmla="val 11357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10278200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continuation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ADC7FFF-64D4-054B-B83A-FCCD216E7154}"/>
              </a:ext>
            </a:extLst>
          </p:cNvPr>
          <p:cNvSpPr/>
          <p:nvPr userDrawn="1"/>
        </p:nvSpPr>
        <p:spPr>
          <a:xfrm>
            <a:off x="715226" y="648969"/>
            <a:ext cx="5302250" cy="2743519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latin typeface="+mn-lt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9518A8F8-E3DA-BF48-9557-22BE8356F5E8}"/>
              </a:ext>
            </a:extLst>
          </p:cNvPr>
          <p:cNvSpPr/>
          <p:nvPr userDrawn="1"/>
        </p:nvSpPr>
        <p:spPr>
          <a:xfrm>
            <a:off x="715226" y="3468369"/>
            <a:ext cx="5302250" cy="2743200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latin typeface="+mn-lt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741C1DAA-C674-5E44-BA02-3C1C16913FF4}"/>
              </a:ext>
            </a:extLst>
          </p:cNvPr>
          <p:cNvSpPr/>
          <p:nvPr userDrawn="1"/>
        </p:nvSpPr>
        <p:spPr>
          <a:xfrm>
            <a:off x="6122055" y="3468369"/>
            <a:ext cx="5302250" cy="2743200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latin typeface="+mn-lt"/>
            </a:endParaRPr>
          </a:p>
        </p:txBody>
      </p:sp>
      <p:sp>
        <p:nvSpPr>
          <p:cNvPr id="32" name="Text Placeholder 13">
            <a:extLst>
              <a:ext uri="{FF2B5EF4-FFF2-40B4-BE49-F238E27FC236}">
                <a16:creationId xmlns:a16="http://schemas.microsoft.com/office/drawing/2014/main" id="{A5D640D8-F686-C042-81BE-C77EE1652A8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40730" y="1481563"/>
            <a:ext cx="5064783" cy="52322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33" name="Text Placeholder 13">
            <a:extLst>
              <a:ext uri="{FF2B5EF4-FFF2-40B4-BE49-F238E27FC236}">
                <a16:creationId xmlns:a16="http://schemas.microsoft.com/office/drawing/2014/main" id="{82BD860B-B439-8942-977F-6323060861B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40730" y="4308846"/>
            <a:ext cx="5064783" cy="52322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34" name="Text Placeholder 13">
            <a:extLst>
              <a:ext uri="{FF2B5EF4-FFF2-40B4-BE49-F238E27FC236}">
                <a16:creationId xmlns:a16="http://schemas.microsoft.com/office/drawing/2014/main" id="{93AB9F4F-57DE-4942-8FFC-B506FA460B1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47559" y="4308846"/>
            <a:ext cx="5064783" cy="52322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GB" dirty="0"/>
              <a:t>Description body copy text that flows in point form without bullets unless specified in the template.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0D1EB5-2605-6140-8954-5BCC4EDBE60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122055" y="649288"/>
            <a:ext cx="5302250" cy="2743200"/>
          </a:xfrm>
          <a:prstGeom prst="roundRect">
            <a:avLst>
              <a:gd name="adj" fmla="val 3541"/>
            </a:avLst>
          </a:prstGeom>
          <a:solidFill>
            <a:schemeClr val="bg1"/>
          </a:solidFill>
        </p:spPr>
        <p:txBody>
          <a:bodyPr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600">
                <a:latin typeface="+mn-lt"/>
              </a:defRPr>
            </a:lvl1pPr>
          </a:lstStyle>
          <a:p>
            <a:r>
              <a:rPr lang="en-US" dirty="0"/>
              <a:t>Insert Picture / Architecture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144FD2C0-1C4A-AE42-B253-49EAA65CE990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840730" y="795223"/>
            <a:ext cx="5064783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Sub Heading 1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B3941A8-BFDA-994C-8AF2-7C35E145566F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840730" y="3626913"/>
            <a:ext cx="5064783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Sub Heading 2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28D07AB-DC67-684B-B587-A42D95B261D7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6247559" y="3626913"/>
            <a:ext cx="5064783" cy="492443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Sub Heading 3</a:t>
            </a:r>
          </a:p>
        </p:txBody>
      </p:sp>
    </p:spTree>
    <p:extLst>
      <p:ext uri="{BB962C8B-B14F-4D97-AF65-F5344CB8AC3E}">
        <p14:creationId xmlns:p14="http://schemas.microsoft.com/office/powerpoint/2010/main" val="11390185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8B8B1CD-FDA0-4656-842E-5BC6BE592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120" y="527692"/>
            <a:ext cx="9912189" cy="492443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>
              <a:lnSpc>
                <a:spcPct val="100000"/>
              </a:lnSpc>
              <a:defRPr lang="en-IN" sz="26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1FCAE3B-8C74-4DFB-B8E8-0A8A42F5508D}"/>
              </a:ext>
            </a:extLst>
          </p:cNvPr>
          <p:cNvGrpSpPr/>
          <p:nvPr userDrawn="1"/>
        </p:nvGrpSpPr>
        <p:grpSpPr>
          <a:xfrm>
            <a:off x="717443" y="415138"/>
            <a:ext cx="797186" cy="717551"/>
            <a:chOff x="644873" y="545729"/>
            <a:chExt cx="797186" cy="717551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FC41C30E-7AAD-46DD-9E01-3D7B0ED290AC}"/>
                </a:ext>
              </a:extLst>
            </p:cNvPr>
            <p:cNvSpPr/>
            <p:nvPr userDrawn="1"/>
          </p:nvSpPr>
          <p:spPr>
            <a:xfrm>
              <a:off x="644873" y="545729"/>
              <a:ext cx="797186" cy="717550"/>
            </a:xfrm>
            <a:prstGeom prst="roundRect">
              <a:avLst>
                <a:gd name="adj" fmla="val 12371"/>
              </a:avLst>
            </a:prstGeom>
            <a:solidFill>
              <a:srgbClr val="32363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latin typeface="+mn-lt"/>
              </a:endParaRPr>
            </a:p>
          </p:txBody>
        </p:sp>
        <p:pic>
          <p:nvPicPr>
            <p:cNvPr id="9" name="Graphic 24">
              <a:extLst>
                <a:ext uri="{FF2B5EF4-FFF2-40B4-BE49-F238E27FC236}">
                  <a16:creationId xmlns:a16="http://schemas.microsoft.com/office/drawing/2014/main" id="{B051F9DC-86F3-42DD-8409-02013402BF3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rcRect/>
            <a:stretch/>
          </p:blipFill>
          <p:spPr>
            <a:xfrm>
              <a:off x="684691" y="545730"/>
              <a:ext cx="717550" cy="717550"/>
            </a:xfrm>
            <a:prstGeom prst="roundRect">
              <a:avLst>
                <a:gd name="adj" fmla="val 11357"/>
              </a:avLst>
            </a:prstGeom>
          </p:spPr>
        </p:pic>
      </p:grpSp>
    </p:spTree>
    <p:extLst>
      <p:ext uri="{BB962C8B-B14F-4D97-AF65-F5344CB8AC3E}">
        <p14:creationId xmlns:p14="http://schemas.microsoft.com/office/powerpoint/2010/main" val="102629379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gagement Model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8">
            <a:extLst>
              <a:ext uri="{FF2B5EF4-FFF2-40B4-BE49-F238E27FC236}">
                <a16:creationId xmlns:a16="http://schemas.microsoft.com/office/drawing/2014/main" id="{FAF27359-B05D-4355-8F09-EC1B22D472EA}"/>
              </a:ext>
            </a:extLst>
          </p:cNvPr>
          <p:cNvSpPr/>
          <p:nvPr userDrawn="1"/>
        </p:nvSpPr>
        <p:spPr>
          <a:xfrm>
            <a:off x="734045" y="1341438"/>
            <a:ext cx="10726118" cy="4872037"/>
          </a:xfrm>
          <a:prstGeom prst="roundRect">
            <a:avLst>
              <a:gd name="adj" fmla="val 3175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</a:pPr>
            <a:endParaRPr lang="en-US">
              <a:latin typeface="+mn-lt"/>
            </a:endParaRPr>
          </a:p>
        </p:txBody>
      </p:sp>
      <p:pic>
        <p:nvPicPr>
          <p:cNvPr id="10" name="Picture 8" descr="pasted-image.pdf">
            <a:extLst>
              <a:ext uri="{FF2B5EF4-FFF2-40B4-BE49-F238E27FC236}">
                <a16:creationId xmlns:a16="http://schemas.microsoft.com/office/drawing/2014/main" id="{847C4804-25FF-4E4D-A750-2866A85069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605" y="1594461"/>
            <a:ext cx="1225287" cy="258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3F7EBD02-0E9E-4C16-A191-F287F79CA4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69351" y="1594461"/>
            <a:ext cx="1417182" cy="3693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5pPr marL="1828800" indent="0">
              <a:buNone/>
              <a:defRPr sz="1100"/>
            </a:lvl5pPr>
          </a:lstStyle>
          <a:p>
            <a:pPr lvl="0"/>
            <a:r>
              <a:rPr lang="en-US" dirty="0"/>
              <a:t>Client Logo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8E77AAB-E79E-4F03-BA3D-B669B5E75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355422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 - 4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F700A166-0BD3-47A9-A0E9-AE7D1F956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910495AC-282D-4204-9498-121084FBA8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4800" y="4351338"/>
            <a:ext cx="2138400" cy="338554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575F9165-A1E1-4467-90AB-8B52D75ABAC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4800" y="4798169"/>
            <a:ext cx="2138400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Designation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973D04A-22DF-4D73-A661-04A169E546A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06400" y="4351338"/>
            <a:ext cx="2138400" cy="338554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F4A8D6C-5106-480D-8F98-7C45997748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06400" y="4798169"/>
            <a:ext cx="2138400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Designation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69EEA2FF-9BB2-4F6B-9BB5-5EAE344BDA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08000" y="4351338"/>
            <a:ext cx="2138400" cy="338554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1EE2008-2F92-4E81-83EB-843A870920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08000" y="4798169"/>
            <a:ext cx="2138400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Designation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1BC066D-D49E-490B-91B0-8BFBD149388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9600" y="4351338"/>
            <a:ext cx="2138400" cy="338554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856E1F5E-5F64-4E8A-BF08-F6A1BCB0695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309600" y="4798169"/>
            <a:ext cx="2138400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Designation</a:t>
            </a:r>
            <a:endParaRPr lang="en-US" dirty="0"/>
          </a:p>
        </p:txBody>
      </p:sp>
      <p:sp>
        <p:nvSpPr>
          <p:cNvPr id="32" name="Picture Placeholder 12">
            <a:extLst>
              <a:ext uri="{FF2B5EF4-FFF2-40B4-BE49-F238E27FC236}">
                <a16:creationId xmlns:a16="http://schemas.microsoft.com/office/drawing/2014/main" id="{CBFB457F-60E3-43EF-B593-882BACB2F310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900888" y="2055149"/>
            <a:ext cx="1548000" cy="1548000"/>
          </a:xfrm>
          <a:prstGeom prst="ellipse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33" name="Picture Placeholder 12">
            <a:extLst>
              <a:ext uri="{FF2B5EF4-FFF2-40B4-BE49-F238E27FC236}">
                <a16:creationId xmlns:a16="http://schemas.microsoft.com/office/drawing/2014/main" id="{B84A6687-418A-46AE-B213-7D943209C6F8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801600" y="2055149"/>
            <a:ext cx="1548000" cy="1548000"/>
          </a:xfrm>
          <a:prstGeom prst="ellipse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34" name="Picture Placeholder 12">
            <a:extLst>
              <a:ext uri="{FF2B5EF4-FFF2-40B4-BE49-F238E27FC236}">
                <a16:creationId xmlns:a16="http://schemas.microsoft.com/office/drawing/2014/main" id="{8B6C4EAA-626F-4A76-AD74-FA19C19D0B3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703200" y="2055149"/>
            <a:ext cx="1548000" cy="1548000"/>
          </a:xfrm>
          <a:prstGeom prst="ellipse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35" name="Picture Placeholder 12">
            <a:extLst>
              <a:ext uri="{FF2B5EF4-FFF2-40B4-BE49-F238E27FC236}">
                <a16:creationId xmlns:a16="http://schemas.microsoft.com/office/drawing/2014/main" id="{04E769F0-5E4B-4E9B-AAC2-EFA27CC86476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9604800" y="2055149"/>
            <a:ext cx="1548000" cy="1548000"/>
          </a:xfrm>
          <a:prstGeom prst="ellipse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400933086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 - Individual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824FF929-799B-CC42-AD0A-50DE7C50166F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608663" y="1239123"/>
            <a:ext cx="10862612" cy="492443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dirty="0"/>
              <a:t>Name (Bold) | Designation (Regular)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CCC14BB6-9D64-4D42-8177-26FEBB446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15" name="Rounded Rectangle 22">
            <a:extLst>
              <a:ext uri="{FF2B5EF4-FFF2-40B4-BE49-F238E27FC236}">
                <a16:creationId xmlns:a16="http://schemas.microsoft.com/office/drawing/2014/main" id="{3B529447-726C-40E4-B6BA-0A911BD533A8}"/>
              </a:ext>
            </a:extLst>
          </p:cNvPr>
          <p:cNvSpPr/>
          <p:nvPr userDrawn="1"/>
        </p:nvSpPr>
        <p:spPr>
          <a:xfrm>
            <a:off x="3047075" y="2033588"/>
            <a:ext cx="2610000" cy="4179887"/>
          </a:xfrm>
          <a:prstGeom prst="roundRect">
            <a:avLst>
              <a:gd name="adj" fmla="val 5181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989B2EB-AC50-41BF-A86B-8A9FAE74F1B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166994" y="2164637"/>
            <a:ext cx="2376000" cy="338554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Head 1</a:t>
            </a:r>
            <a:endParaRPr lang="en-US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4C1CC606-90DE-4596-91CB-53B9A7B789E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166995" y="2744788"/>
            <a:ext cx="2376000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Text Description</a:t>
            </a:r>
            <a:endParaRPr lang="en-US" dirty="0"/>
          </a:p>
        </p:txBody>
      </p:sp>
      <p:sp>
        <p:nvSpPr>
          <p:cNvPr id="18" name="Rounded Rectangle 40">
            <a:extLst>
              <a:ext uri="{FF2B5EF4-FFF2-40B4-BE49-F238E27FC236}">
                <a16:creationId xmlns:a16="http://schemas.microsoft.com/office/drawing/2014/main" id="{EC8FD91C-0DAF-411D-AD4D-B074FD824683}"/>
              </a:ext>
            </a:extLst>
          </p:cNvPr>
          <p:cNvSpPr/>
          <p:nvPr userDrawn="1"/>
        </p:nvSpPr>
        <p:spPr>
          <a:xfrm>
            <a:off x="8850163" y="2033588"/>
            <a:ext cx="2610000" cy="4179887"/>
          </a:xfrm>
          <a:prstGeom prst="roundRect">
            <a:avLst>
              <a:gd name="adj" fmla="val 5181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1B8A1763-AFD6-46FE-A164-BECAD744ACC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970082" y="2164637"/>
            <a:ext cx="2376000" cy="338554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Head 3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863CDCC-69A3-4812-84D1-A4F5EA46183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970083" y="2744788"/>
            <a:ext cx="2376000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Text Description</a:t>
            </a:r>
            <a:endParaRPr lang="en-US" dirty="0"/>
          </a:p>
        </p:txBody>
      </p:sp>
      <p:sp>
        <p:nvSpPr>
          <p:cNvPr id="22" name="Rounded Rectangle 45">
            <a:extLst>
              <a:ext uri="{FF2B5EF4-FFF2-40B4-BE49-F238E27FC236}">
                <a16:creationId xmlns:a16="http://schemas.microsoft.com/office/drawing/2014/main" id="{4E81CAD9-27E6-487A-99E3-9EE1B2201DA6}"/>
              </a:ext>
            </a:extLst>
          </p:cNvPr>
          <p:cNvSpPr/>
          <p:nvPr userDrawn="1"/>
        </p:nvSpPr>
        <p:spPr>
          <a:xfrm>
            <a:off x="5948619" y="2033588"/>
            <a:ext cx="2610000" cy="4179887"/>
          </a:xfrm>
          <a:prstGeom prst="roundRect">
            <a:avLst>
              <a:gd name="adj" fmla="val 5181"/>
            </a:avLst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285750" marR="0" lvl="0" indent="-28575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19715FF-EF9F-4D12-9905-947EA6639F5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068538" y="2164637"/>
            <a:ext cx="2376000" cy="338554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1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Head 2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0DE2BCCD-A7D1-45CC-A565-19E8F588884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068539" y="2744788"/>
            <a:ext cx="2376000" cy="33855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Text Description</a:t>
            </a:r>
            <a:endParaRPr lang="en-US" dirty="0"/>
          </a:p>
        </p:txBody>
      </p:sp>
      <p:sp>
        <p:nvSpPr>
          <p:cNvPr id="23" name="Picture Placeholder 12">
            <a:extLst>
              <a:ext uri="{FF2B5EF4-FFF2-40B4-BE49-F238E27FC236}">
                <a16:creationId xmlns:a16="http://schemas.microsoft.com/office/drawing/2014/main" id="{397B0893-417B-4DE0-B1BD-2B1BD471F52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900888" y="2055149"/>
            <a:ext cx="1548000" cy="1548000"/>
          </a:xfrm>
          <a:prstGeom prst="ellipse">
            <a:avLst/>
          </a:prstGeom>
        </p:spPr>
        <p:txBody>
          <a:bodyPr anchor="ctr" anchorCtr="0"/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70539659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KPI + Chart + Insight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AF5089CB-7511-41A5-8BB2-19BFBF1AA21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11198" y="635870"/>
            <a:ext cx="3038476" cy="1332630"/>
          </a:xfrm>
          <a:prstGeom prst="roundRect">
            <a:avLst>
              <a:gd name="adj" fmla="val 713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KPI Title in maximum two lines (Delete unused arrow)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53BDD87-8487-47E6-9940-D767721494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91445" y="1404367"/>
            <a:ext cx="1843854" cy="472813"/>
          </a:xfrm>
          <a:prstGeom prst="rect">
            <a:avLst/>
          </a:prstGeom>
        </p:spPr>
        <p:txBody>
          <a:bodyPr tIns="36000" bIns="36000" anchor="ctr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0.00%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20836B1-9C69-4E0F-BAAD-CE5281147C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97" y="2039811"/>
            <a:ext cx="10748965" cy="4173664"/>
          </a:xfrm>
          <a:prstGeom prst="roundRect">
            <a:avLst>
              <a:gd name="adj" fmla="val 246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Chart / Graph Title with time period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E30B14A-4BE2-413A-ADB3-6F94897866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827463" y="635870"/>
            <a:ext cx="7640633" cy="1332630"/>
          </a:xfrm>
          <a:prstGeom prst="roundRect">
            <a:avLst>
              <a:gd name="adj" fmla="val 7772"/>
            </a:avLst>
          </a:pr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14400" indent="0" algn="l">
              <a:lnSpc>
                <a:spcPct val="100000"/>
              </a:lnSpc>
              <a:spcBef>
                <a:spcPts val="0"/>
              </a:spcBef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or Important Insight / Takeaway from the data in maximum two lines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C14C1E8-22CB-416D-B781-FF68BA042A4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38441" y="1463283"/>
            <a:ext cx="205650" cy="134394"/>
          </a:xfrm>
          <a:prstGeom prst="triangle">
            <a:avLst/>
          </a:prstGeom>
          <a:solidFill>
            <a:srgbClr val="00B050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7F1FA94-5B2F-4916-81BF-8C7F8278963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 flipV="1">
            <a:off x="938441" y="1650097"/>
            <a:ext cx="205650" cy="134394"/>
          </a:xfrm>
          <a:prstGeom prst="triangle">
            <a:avLst/>
          </a:prstGeom>
          <a:solidFill>
            <a:schemeClr val="accent3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5132788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KPI + Chart + Table + Insight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AF5089CB-7511-41A5-8BB2-19BFBF1AA21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11198" y="635870"/>
            <a:ext cx="3038476" cy="1332630"/>
          </a:xfrm>
          <a:prstGeom prst="roundRect">
            <a:avLst>
              <a:gd name="adj" fmla="val 713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KPI Title in maximum two lines (Delete unused arrow)</a:t>
            </a:r>
          </a:p>
          <a:p>
            <a:pPr lvl="0"/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53BDD87-8487-47E6-9940-D767721494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91445" y="1404367"/>
            <a:ext cx="1843854" cy="472813"/>
          </a:xfrm>
          <a:prstGeom prst="rect">
            <a:avLst/>
          </a:prstGeom>
        </p:spPr>
        <p:txBody>
          <a:bodyPr tIns="36000" bIns="36000" anchor="ctr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0.00%</a:t>
            </a:r>
            <a:endParaRPr lang="en-US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20836B1-9C69-4E0F-BAAD-CE5281147C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98" y="2039811"/>
            <a:ext cx="5335200" cy="4173664"/>
          </a:xfrm>
          <a:prstGeom prst="roundRect">
            <a:avLst>
              <a:gd name="adj" fmla="val 246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Chart / Graph Title with time period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5B436396-7387-4332-BF8F-0A614F03B93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32896" y="2039811"/>
            <a:ext cx="5335200" cy="4173664"/>
          </a:xfrm>
          <a:prstGeom prst="roundRect">
            <a:avLst>
              <a:gd name="adj" fmla="val 317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Insert Table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E30B14A-4BE2-413A-ADB3-6F94897866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827463" y="635870"/>
            <a:ext cx="7640633" cy="1332630"/>
          </a:xfrm>
          <a:prstGeom prst="roundRect">
            <a:avLst>
              <a:gd name="adj" fmla="val 7772"/>
            </a:avLst>
          </a:pr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14400" indent="0" algn="l">
              <a:lnSpc>
                <a:spcPct val="100000"/>
              </a:lnSpc>
              <a:spcBef>
                <a:spcPts val="0"/>
              </a:spcBef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or Important Insight / Takeaway from the data in maximum three lines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C14C1E8-22CB-416D-B781-FF68BA042A4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38441" y="1463283"/>
            <a:ext cx="205650" cy="134394"/>
          </a:xfrm>
          <a:prstGeom prst="triangle">
            <a:avLst/>
          </a:prstGeom>
          <a:solidFill>
            <a:srgbClr val="00B050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57F1FA94-5B2F-4916-81BF-8C7F8278963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 flipV="1">
            <a:off x="938441" y="1650097"/>
            <a:ext cx="205650" cy="134394"/>
          </a:xfrm>
          <a:prstGeom prst="triangle">
            <a:avLst/>
          </a:prstGeom>
          <a:solidFill>
            <a:schemeClr val="accent3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3080323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KPIs + Insight + chart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9AC613AD-8235-4A79-9642-52D062C164A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11198" y="635870"/>
            <a:ext cx="3038476" cy="1332630"/>
          </a:xfrm>
          <a:prstGeom prst="roundRect">
            <a:avLst>
              <a:gd name="adj" fmla="val 713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KPI Title in maximum two lines (Delete unused arrow)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C0563764-0DA7-4CFF-8301-A953289685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831455" y="635870"/>
            <a:ext cx="3038476" cy="1332630"/>
          </a:xfrm>
          <a:prstGeom prst="roundRect">
            <a:avLst>
              <a:gd name="adj" fmla="val 8090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KPI Title in maximum two lines (Delete unused arrow)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B7CDD66C-B2F6-4749-AE42-AEC20A5F48F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91445" y="1404367"/>
            <a:ext cx="1843854" cy="472813"/>
          </a:xfrm>
          <a:prstGeom prst="rect">
            <a:avLst/>
          </a:prstGeom>
        </p:spPr>
        <p:txBody>
          <a:bodyPr tIns="36000" bIns="36000" anchor="ctr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0.00%</a:t>
            </a:r>
            <a:endParaRPr lang="en-US" dirty="0"/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1DBA1B1-CCCD-47AC-9977-51C5A1090B0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311702" y="1404367"/>
            <a:ext cx="1843854" cy="472813"/>
          </a:xfrm>
          <a:prstGeom prst="rect">
            <a:avLst/>
          </a:prstGeom>
        </p:spPr>
        <p:txBody>
          <a:bodyPr tIns="36000" bIns="36000" anchor="ctr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0.00%</a:t>
            </a:r>
            <a:endParaRPr lang="en-US" dirty="0"/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081ABFB0-EF3F-4F37-8A1C-C2879001CF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38441" y="1473116"/>
            <a:ext cx="205650" cy="134394"/>
          </a:xfrm>
          <a:prstGeom prst="triangle">
            <a:avLst/>
          </a:prstGeom>
          <a:solidFill>
            <a:srgbClr val="00B050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4487B58C-9A6E-4D70-858F-B041D458DF2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4010063" y="1659930"/>
            <a:ext cx="205650" cy="134394"/>
          </a:xfrm>
          <a:prstGeom prst="triangle">
            <a:avLst/>
          </a:prstGeom>
          <a:solidFill>
            <a:schemeClr val="accent3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1F59B7B-92F7-4E94-A5F5-8BF72D3C924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51712" y="635870"/>
            <a:ext cx="4516385" cy="1332630"/>
          </a:xfrm>
          <a:prstGeom prst="roundRect">
            <a:avLst>
              <a:gd name="adj" fmla="val 8993"/>
            </a:avLst>
          </a:prstGeom>
          <a:solidFill>
            <a:schemeClr val="bg1">
              <a:lumMod val="85000"/>
            </a:schemeClr>
          </a:solidFill>
        </p:spPr>
        <p:txBody>
          <a:bodyPr anchor="ctr">
            <a:noAutofit/>
          </a:bodyPr>
          <a:lstStyle>
            <a:lvl1pPr marL="1440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or Important Insight / Takeaway from the data in maximum four lines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01620DB-988A-43D0-9AFF-640BE1F8A9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1199" y="2039812"/>
            <a:ext cx="10756897" cy="4173663"/>
          </a:xfrm>
          <a:prstGeom prst="roundRect">
            <a:avLst>
              <a:gd name="adj" fmla="val 3430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Chart / Graph Title with time period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D9909DD-F223-4431-8E15-DC413D95670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010063" y="1473116"/>
            <a:ext cx="205650" cy="134394"/>
          </a:xfrm>
          <a:prstGeom prst="triangle">
            <a:avLst/>
          </a:prstGeom>
          <a:solidFill>
            <a:srgbClr val="00B050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9764314-F0BB-4810-BAD9-EE48461D49C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 flipV="1">
            <a:off x="938441" y="1659930"/>
            <a:ext cx="205650" cy="134394"/>
          </a:xfrm>
          <a:prstGeom prst="triangle">
            <a:avLst/>
          </a:prstGeom>
          <a:solidFill>
            <a:schemeClr val="accent3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360415486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KPI + Chart + Table + Insight + Subtitle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227ED67-A913-4C02-A8B1-C4D8A92EF4F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31455" y="1305970"/>
            <a:ext cx="3038476" cy="1332630"/>
          </a:xfrm>
          <a:prstGeom prst="roundRect">
            <a:avLst>
              <a:gd name="adj" fmla="val 713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KPI Title in maximum two lines (Delete unused arrow)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95680F84-7CA0-4A76-A066-EE3509ABFAA5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11198" y="1305970"/>
            <a:ext cx="3038476" cy="1332630"/>
          </a:xfrm>
          <a:prstGeom prst="roundRect">
            <a:avLst>
              <a:gd name="adj" fmla="val 713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KPI Title in maximum two lines (Delete unused arrow)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2B5ACE8A-00AB-4751-B44E-BC98A2C47FDF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51712" y="1305970"/>
            <a:ext cx="4516385" cy="1332630"/>
          </a:xfrm>
          <a:prstGeom prst="roundRect">
            <a:avLst>
              <a:gd name="adj" fmla="val 8993"/>
            </a:avLst>
          </a:prstGeom>
          <a:solidFill>
            <a:schemeClr val="bg1">
              <a:lumMod val="85000"/>
            </a:schemeClr>
          </a:solidFill>
        </p:spPr>
        <p:txBody>
          <a:bodyPr anchor="ctr">
            <a:noAutofit/>
          </a:bodyPr>
          <a:lstStyle>
            <a:lvl1pPr marL="1440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or Important Insight / Takeaway from the data in maximum four lines</a:t>
            </a:r>
            <a:endParaRPr lang="en-US" dirty="0"/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A5F196B3-494F-4A41-BB7B-AD9B60DBC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527693"/>
            <a:ext cx="10854797" cy="492443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lang="en-IN" sz="26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5CEC8C48-72E4-4A29-87D0-B1134274908E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191445" y="2091107"/>
            <a:ext cx="1843854" cy="472813"/>
          </a:xfrm>
          <a:prstGeom prst="rect">
            <a:avLst/>
          </a:prstGeom>
        </p:spPr>
        <p:txBody>
          <a:bodyPr tIns="36000" bIns="36000" anchor="ctr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0.00%</a:t>
            </a:r>
            <a:endParaRPr lang="en-US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EA1F07C0-0A41-47D4-8349-0FC63CDE2EE6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4311702" y="2091107"/>
            <a:ext cx="1843854" cy="472813"/>
          </a:xfrm>
          <a:prstGeom prst="rect">
            <a:avLst/>
          </a:prstGeom>
        </p:spPr>
        <p:txBody>
          <a:bodyPr tIns="36000" bIns="36000" anchor="ctr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0.00%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6134188-DB8A-4DF9-87F8-34A8BEDCA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998633" y="2166078"/>
            <a:ext cx="205650" cy="134394"/>
          </a:xfrm>
          <a:prstGeom prst="triangle">
            <a:avLst/>
          </a:prstGeom>
          <a:solidFill>
            <a:srgbClr val="00B050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5941F27-B6F5-4E44-8310-0328CB9A3F91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 flipV="1">
            <a:off x="3998633" y="2352892"/>
            <a:ext cx="205650" cy="134394"/>
          </a:xfrm>
          <a:prstGeom prst="triangle">
            <a:avLst/>
          </a:prstGeom>
          <a:solidFill>
            <a:schemeClr val="accent3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15AA8D5-E7C5-48A7-860E-F1C92F07CF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04014" y="2164184"/>
            <a:ext cx="205650" cy="134394"/>
          </a:xfrm>
          <a:prstGeom prst="triangle">
            <a:avLst/>
          </a:prstGeom>
          <a:solidFill>
            <a:srgbClr val="00B050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A31D3082-BA96-40FA-85B8-3D8F90E67B7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 flipV="1">
            <a:off x="904014" y="2350998"/>
            <a:ext cx="205650" cy="134394"/>
          </a:xfrm>
          <a:prstGeom prst="triangle">
            <a:avLst/>
          </a:prstGeom>
          <a:solidFill>
            <a:schemeClr val="accent3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1CB3C3F8-03F6-41D1-BC35-CE9BDCFD64D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98" y="2720493"/>
            <a:ext cx="5335200" cy="3492981"/>
          </a:xfrm>
          <a:prstGeom prst="roundRect">
            <a:avLst>
              <a:gd name="adj" fmla="val 246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Chart / Graph Title with time period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2C63D07C-8DA6-4872-BED2-04DD278713B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132896" y="2720493"/>
            <a:ext cx="5335200" cy="3492981"/>
          </a:xfrm>
          <a:prstGeom prst="roundRect">
            <a:avLst>
              <a:gd name="adj" fmla="val 317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Insert Table</a:t>
            </a:r>
          </a:p>
        </p:txBody>
      </p:sp>
    </p:spTree>
    <p:extLst>
      <p:ext uri="{BB962C8B-B14F-4D97-AF65-F5344CB8AC3E}">
        <p14:creationId xmlns:p14="http://schemas.microsoft.com/office/powerpoint/2010/main" val="100197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Grey bkgd.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DF0FA55-B6BE-461E-BEAB-DB74A01BE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498665"/>
            <a:ext cx="10854797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lang="en-IN" sz="42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750839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KPI + Chart + Insight + Subtitle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CF79DE6-489F-4295-A9F8-2AC173EAE38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31455" y="1305970"/>
            <a:ext cx="3038476" cy="1332630"/>
          </a:xfrm>
          <a:prstGeom prst="roundRect">
            <a:avLst>
              <a:gd name="adj" fmla="val 713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KPI Title in maximum two lines (Delete unused arrow)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7071110-F302-4469-BCA4-6E70028B0AA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11198" y="1305970"/>
            <a:ext cx="3038476" cy="1332630"/>
          </a:xfrm>
          <a:prstGeom prst="roundRect">
            <a:avLst>
              <a:gd name="adj" fmla="val 713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KPI Title in maximum two lines (Delete unused arrow)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D9FF712-8955-4640-BEE9-B35894011E8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51712" y="1305970"/>
            <a:ext cx="4516385" cy="1332630"/>
          </a:xfrm>
          <a:prstGeom prst="roundRect">
            <a:avLst>
              <a:gd name="adj" fmla="val 8993"/>
            </a:avLst>
          </a:prstGeom>
          <a:solidFill>
            <a:schemeClr val="bg1">
              <a:lumMod val="85000"/>
            </a:schemeClr>
          </a:solidFill>
        </p:spPr>
        <p:txBody>
          <a:bodyPr anchor="ctr">
            <a:noAutofit/>
          </a:bodyPr>
          <a:lstStyle>
            <a:lvl1pPr marL="14400" indent="0" algn="l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Sub Title or Important Insight / Takeaway from the data in maximum four lines</a:t>
            </a:r>
            <a:endParaRPr lang="en-US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9E5A48BC-DC4F-4ACA-8BFB-82DF79BF4A9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11198" y="2720495"/>
            <a:ext cx="10748963" cy="3492980"/>
          </a:xfrm>
          <a:prstGeom prst="roundRect">
            <a:avLst>
              <a:gd name="adj" fmla="val 2467"/>
            </a:avLst>
          </a:prstGeom>
          <a:solidFill>
            <a:schemeClr val="bg1"/>
          </a:solidFill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6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marL="0" lvl="0" indent="0">
              <a:lnSpc>
                <a:spcPct val="100000"/>
              </a:lnSpc>
              <a:buNone/>
            </a:pPr>
            <a:r>
              <a:rPr lang="en-US" dirty="0"/>
              <a:t>Chart / Graph Title with time period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A5F196B3-494F-4A41-BB7B-AD9B60DBC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364" y="527693"/>
            <a:ext cx="10854797" cy="492443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lang="en-IN" sz="2600" b="1" i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5CEC8C48-72E4-4A29-87D0-B1134274908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91445" y="2091107"/>
            <a:ext cx="1843854" cy="472813"/>
          </a:xfrm>
          <a:prstGeom prst="rect">
            <a:avLst/>
          </a:prstGeom>
        </p:spPr>
        <p:txBody>
          <a:bodyPr tIns="36000" bIns="36000" anchor="ctr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0.00%</a:t>
            </a:r>
            <a:endParaRPr lang="en-US" dirty="0"/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EA1F07C0-0A41-47D4-8349-0FC63CDE2EE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11702" y="2091107"/>
            <a:ext cx="1843854" cy="472813"/>
          </a:xfrm>
          <a:prstGeom prst="rect">
            <a:avLst/>
          </a:prstGeom>
        </p:spPr>
        <p:txBody>
          <a:bodyPr tIns="36000" bIns="36000" anchor="ctr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 sz="2600" b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GB" dirty="0"/>
              <a:t>0.00%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4B3935D-25DE-4CF1-9411-C911A59E689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04014" y="2164184"/>
            <a:ext cx="205650" cy="134394"/>
          </a:xfrm>
          <a:prstGeom prst="triangle">
            <a:avLst/>
          </a:prstGeom>
          <a:solidFill>
            <a:srgbClr val="00B050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CE0E8C8-A862-4F77-BD30-287974C85C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4010063" y="2350998"/>
            <a:ext cx="205650" cy="134394"/>
          </a:xfrm>
          <a:prstGeom prst="triangle">
            <a:avLst/>
          </a:prstGeom>
          <a:solidFill>
            <a:schemeClr val="accent3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480E203D-96C0-4E30-8CCA-4B1C4653659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010063" y="2164184"/>
            <a:ext cx="205650" cy="134394"/>
          </a:xfrm>
          <a:prstGeom prst="triangle">
            <a:avLst/>
          </a:prstGeom>
          <a:solidFill>
            <a:srgbClr val="00B050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9060D44-04A5-496A-8472-D89D3962E2F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 flipV="1">
            <a:off x="904014" y="2350998"/>
            <a:ext cx="205650" cy="134394"/>
          </a:xfrm>
          <a:prstGeom prst="triangle">
            <a:avLst/>
          </a:prstGeom>
          <a:solidFill>
            <a:schemeClr val="accent3"/>
          </a:solidFill>
        </p:spPr>
        <p:txBody>
          <a:bodyPr tIns="36000" bIns="36000"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00" b="1">
                <a:solidFill>
                  <a:srgbClr val="00B050"/>
                </a:solidFill>
                <a:latin typeface="+mn-lt"/>
              </a:defRPr>
            </a:lvl1pPr>
            <a:lvl2pPr marL="457200" indent="0">
              <a:buNone/>
              <a:defRPr sz="2600"/>
            </a:lvl2pPr>
            <a:lvl3pPr marL="914400" indent="0">
              <a:buNone/>
              <a:defRPr sz="2600"/>
            </a:lvl3pPr>
            <a:lvl4pPr marL="1371600" indent="0">
              <a:buNone/>
              <a:defRPr sz="2600"/>
            </a:lvl4pPr>
            <a:lvl5pPr marL="1828800" indent="0">
              <a:buNone/>
              <a:defRPr sz="2600"/>
            </a:lvl5pPr>
          </a:lstStyle>
          <a:p>
            <a:pPr lvl="0"/>
            <a:r>
              <a:rPr lang="en-US" dirty="0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35364950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76445B9-FF81-4E47-A45B-590DC428B361}"/>
              </a:ext>
            </a:extLst>
          </p:cNvPr>
          <p:cNvGrpSpPr/>
          <p:nvPr userDrawn="1"/>
        </p:nvGrpSpPr>
        <p:grpSpPr>
          <a:xfrm>
            <a:off x="731837" y="1507584"/>
            <a:ext cx="1455288" cy="845823"/>
            <a:chOff x="7946718" y="2965722"/>
            <a:chExt cx="1455288" cy="845823"/>
          </a:xfrm>
          <a:solidFill>
            <a:schemeClr val="accent4"/>
          </a:solidFill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E08AC23-D07F-4E5A-9DA0-FBB0C09B0E8F}"/>
                </a:ext>
              </a:extLst>
            </p:cNvPr>
            <p:cNvSpPr txBox="1">
              <a:spLocks/>
            </p:cNvSpPr>
            <p:nvPr/>
          </p:nvSpPr>
          <p:spPr>
            <a:xfrm>
              <a:off x="7946718" y="2965722"/>
              <a:ext cx="666866" cy="845823"/>
            </a:xfrm>
            <a:custGeom>
              <a:avLst/>
              <a:gdLst/>
              <a:ahLst/>
              <a:cxnLst/>
              <a:rect l="l" t="t" r="r" b="b"/>
              <a:pathLst>
                <a:path w="666866" h="845823">
                  <a:moveTo>
                    <a:pt x="297135" y="0"/>
                  </a:moveTo>
                  <a:lnTo>
                    <a:pt x="666866" y="0"/>
                  </a:lnTo>
                  <a:cubicBezTo>
                    <a:pt x="592582" y="300512"/>
                    <a:pt x="535744" y="582453"/>
                    <a:pt x="496351" y="845823"/>
                  </a:cubicBezTo>
                  <a:lnTo>
                    <a:pt x="23636" y="845823"/>
                  </a:lnTo>
                  <a:lnTo>
                    <a:pt x="0" y="808681"/>
                  </a:lnTo>
                  <a:cubicBezTo>
                    <a:pt x="24761" y="706259"/>
                    <a:pt x="65561" y="577669"/>
                    <a:pt x="122399" y="422911"/>
                  </a:cubicBezTo>
                  <a:cubicBezTo>
                    <a:pt x="179238" y="268153"/>
                    <a:pt x="237483" y="127183"/>
                    <a:pt x="29713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7200" b="1" i="0" kern="1200">
                  <a:solidFill>
                    <a:srgbClr val="D6D6D6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dirty="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C374CEA-CE97-4473-9FCF-AC562A1AF22E}"/>
                </a:ext>
              </a:extLst>
            </p:cNvPr>
            <p:cNvSpPr txBox="1">
              <a:spLocks/>
            </p:cNvSpPr>
            <p:nvPr/>
          </p:nvSpPr>
          <p:spPr>
            <a:xfrm>
              <a:off x="8735139" y="2965722"/>
              <a:ext cx="666867" cy="845823"/>
            </a:xfrm>
            <a:custGeom>
              <a:avLst/>
              <a:gdLst/>
              <a:ahLst/>
              <a:cxnLst/>
              <a:rect l="l" t="t" r="r" b="b"/>
              <a:pathLst>
                <a:path w="666867" h="845823">
                  <a:moveTo>
                    <a:pt x="297136" y="0"/>
                  </a:moveTo>
                  <a:lnTo>
                    <a:pt x="666867" y="0"/>
                  </a:lnTo>
                  <a:cubicBezTo>
                    <a:pt x="592583" y="300512"/>
                    <a:pt x="535745" y="582453"/>
                    <a:pt x="496351" y="845823"/>
                  </a:cubicBezTo>
                  <a:lnTo>
                    <a:pt x="23636" y="845823"/>
                  </a:lnTo>
                  <a:lnTo>
                    <a:pt x="0" y="808681"/>
                  </a:lnTo>
                  <a:cubicBezTo>
                    <a:pt x="24762" y="706259"/>
                    <a:pt x="65561" y="577669"/>
                    <a:pt x="122400" y="422911"/>
                  </a:cubicBezTo>
                  <a:cubicBezTo>
                    <a:pt x="179238" y="268153"/>
                    <a:pt x="237483" y="127183"/>
                    <a:pt x="297136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7200" b="1" i="0" kern="1200">
                  <a:solidFill>
                    <a:srgbClr val="D6D6D6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dirty="0">
                <a:solidFill>
                  <a:schemeClr val="tx1"/>
                </a:solidFill>
                <a:latin typeface="+mn-lt"/>
              </a:endParaRPr>
            </a:p>
          </p:txBody>
        </p:sp>
      </p:grp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0D6DD118-6375-439A-BC1B-899B6DC48B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5788" y="870633"/>
            <a:ext cx="10417175" cy="51041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0" i="0">
                <a:solidFill>
                  <a:schemeClr val="tx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2pPr>
            <a:lvl3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3pPr>
            <a:lvl4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4pPr>
            <a:lvl5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5pPr>
          </a:lstStyle>
          <a:p>
            <a:pPr lvl="0"/>
            <a:r>
              <a:rPr lang="en-GB" dirty="0"/>
              <a:t>Speaker’s name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B4ECFA27-67F6-46A2-81A9-B46702AEDC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42988" y="1712422"/>
            <a:ext cx="10417175" cy="4276519"/>
          </a:xfrm>
          <a:prstGeom prst="rect">
            <a:avLst/>
          </a:prstGeom>
        </p:spPr>
        <p:txBody>
          <a:bodyPr tIns="288000"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400" b="1" i="0">
                <a:solidFill>
                  <a:schemeClr val="tx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2pPr>
            <a:lvl3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3pPr>
            <a:lvl4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4pPr>
            <a:lvl5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5pPr>
          </a:lstStyle>
          <a:p>
            <a:pPr lvl="0"/>
            <a:r>
              <a:rPr lang="en-GB" dirty="0"/>
              <a:t>A quotation is the repetition of a sentence, from speech that the speaker has said</a:t>
            </a:r>
          </a:p>
        </p:txBody>
      </p:sp>
    </p:spTree>
    <p:extLst>
      <p:ext uri="{BB962C8B-B14F-4D97-AF65-F5344CB8AC3E}">
        <p14:creationId xmlns:p14="http://schemas.microsoft.com/office/powerpoint/2010/main" val="1852641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+ Dark bkgd.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49040EA-FE23-4B53-8BE5-BD8E2C4178A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3861" y="6556891"/>
            <a:ext cx="686144" cy="1472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848B6007-B878-459B-95AA-ADC9B06B3C01}"/>
              </a:ext>
            </a:extLst>
          </p:cNvPr>
          <p:cNvSpPr txBox="1">
            <a:spLocks/>
          </p:cNvSpPr>
          <p:nvPr userDrawn="1"/>
        </p:nvSpPr>
        <p:spPr>
          <a:xfrm>
            <a:off x="5871733" y="6523249"/>
            <a:ext cx="448535" cy="2186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>
              <a:defRPr sz="800">
                <a:solidFill>
                  <a:srgbClr val="6B6B6B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>
              <a:lnSpc>
                <a:spcPct val="100000"/>
              </a:lnSpc>
            </a:pPr>
            <a:fld id="{8CDB8CBA-EB11-894E-8631-17E36B7DB51E}" type="slidenum">
              <a:rPr lang="en-US" smtClean="0">
                <a:solidFill>
                  <a:schemeClr val="bg1">
                    <a:lumMod val="75000"/>
                  </a:schemeClr>
                </a:solidFill>
                <a:latin typeface="+mn-lt"/>
              </a:rPr>
              <a:pPr>
                <a:lnSpc>
                  <a:spcPct val="100000"/>
                </a:lnSpc>
              </a:pPr>
              <a:t>‹#›</a:t>
            </a:fld>
            <a:endParaRPr lang="en-US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6629807-3F1E-438A-BAAD-E5AEF947C5F5}"/>
              </a:ext>
            </a:extLst>
          </p:cNvPr>
          <p:cNvSpPr txBox="1">
            <a:spLocks/>
          </p:cNvSpPr>
          <p:nvPr userDrawn="1"/>
        </p:nvSpPr>
        <p:spPr>
          <a:xfrm>
            <a:off x="652463" y="6523249"/>
            <a:ext cx="3200399" cy="2186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rgbClr val="6B6B6B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>
              <a:lnSpc>
                <a:spcPct val="100000"/>
              </a:lnSpc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n-lt"/>
              </a:rPr>
              <a:t>© 2020 Fractal Analytics Inc. All rights reserved | Confidential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4EF20FE-8CE2-47D4-BA67-42C359E87A36}"/>
              </a:ext>
            </a:extLst>
          </p:cNvPr>
          <p:cNvGrpSpPr/>
          <p:nvPr userDrawn="1"/>
        </p:nvGrpSpPr>
        <p:grpSpPr>
          <a:xfrm>
            <a:off x="731837" y="1507584"/>
            <a:ext cx="1455288" cy="845823"/>
            <a:chOff x="4640712" y="1507584"/>
            <a:chExt cx="1455288" cy="84582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C591764-F364-4147-B28C-D6CF0DD6FF88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640712" y="1507584"/>
              <a:ext cx="666866" cy="845823"/>
            </a:xfrm>
            <a:custGeom>
              <a:avLst/>
              <a:gdLst/>
              <a:ahLst/>
              <a:cxnLst/>
              <a:rect l="l" t="t" r="r" b="b"/>
              <a:pathLst>
                <a:path w="666866" h="845823">
                  <a:moveTo>
                    <a:pt x="297135" y="0"/>
                  </a:moveTo>
                  <a:lnTo>
                    <a:pt x="666866" y="0"/>
                  </a:lnTo>
                  <a:cubicBezTo>
                    <a:pt x="592582" y="300512"/>
                    <a:pt x="535744" y="582453"/>
                    <a:pt x="496351" y="845823"/>
                  </a:cubicBezTo>
                  <a:lnTo>
                    <a:pt x="23636" y="845823"/>
                  </a:lnTo>
                  <a:lnTo>
                    <a:pt x="0" y="808681"/>
                  </a:lnTo>
                  <a:cubicBezTo>
                    <a:pt x="24761" y="706259"/>
                    <a:pt x="65561" y="577669"/>
                    <a:pt x="122399" y="422911"/>
                  </a:cubicBezTo>
                  <a:cubicBezTo>
                    <a:pt x="179238" y="268153"/>
                    <a:pt x="237483" y="127183"/>
                    <a:pt x="297135" y="0"/>
                  </a:cubicBezTo>
                  <a:close/>
                </a:path>
              </a:pathLst>
            </a:custGeom>
            <a:solidFill>
              <a:srgbClr val="6B6B6B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7200" b="1" i="0" kern="1200">
                  <a:solidFill>
                    <a:srgbClr val="D6D6D6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dirty="0">
                <a:solidFill>
                  <a:srgbClr val="383637"/>
                </a:solidFill>
                <a:latin typeface="+mn-lt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B56254D-ECCA-4335-A674-D290293E091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5429133" y="1507584"/>
              <a:ext cx="666867" cy="845823"/>
            </a:xfrm>
            <a:custGeom>
              <a:avLst/>
              <a:gdLst/>
              <a:ahLst/>
              <a:cxnLst/>
              <a:rect l="l" t="t" r="r" b="b"/>
              <a:pathLst>
                <a:path w="666867" h="845823">
                  <a:moveTo>
                    <a:pt x="297136" y="0"/>
                  </a:moveTo>
                  <a:lnTo>
                    <a:pt x="666867" y="0"/>
                  </a:lnTo>
                  <a:cubicBezTo>
                    <a:pt x="592583" y="300512"/>
                    <a:pt x="535745" y="582453"/>
                    <a:pt x="496351" y="845823"/>
                  </a:cubicBezTo>
                  <a:lnTo>
                    <a:pt x="23636" y="845823"/>
                  </a:lnTo>
                  <a:lnTo>
                    <a:pt x="0" y="808681"/>
                  </a:lnTo>
                  <a:cubicBezTo>
                    <a:pt x="24762" y="706259"/>
                    <a:pt x="65561" y="577669"/>
                    <a:pt x="122400" y="422911"/>
                  </a:cubicBezTo>
                  <a:cubicBezTo>
                    <a:pt x="179238" y="268153"/>
                    <a:pt x="237483" y="127183"/>
                    <a:pt x="297136" y="0"/>
                  </a:cubicBezTo>
                  <a:close/>
                </a:path>
              </a:pathLst>
            </a:custGeom>
            <a:solidFill>
              <a:srgbClr val="6B6B6B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7200" b="1" i="0" kern="1200">
                  <a:solidFill>
                    <a:srgbClr val="D6D6D6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dirty="0">
                <a:solidFill>
                  <a:srgbClr val="383637"/>
                </a:solidFill>
                <a:latin typeface="+mn-lt"/>
              </a:endParaRPr>
            </a:p>
          </p:txBody>
        </p:sp>
      </p:grp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539A892A-E0A3-4F85-AC15-00958250E5A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42988" y="1712422"/>
            <a:ext cx="10417175" cy="4276519"/>
          </a:xfrm>
          <a:prstGeom prst="rect">
            <a:avLst/>
          </a:prstGeom>
        </p:spPr>
        <p:txBody>
          <a:bodyPr tIns="288000"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6400" b="1" i="0">
                <a:solidFill>
                  <a:srgbClr val="FFFFFF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2pPr>
            <a:lvl3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3pPr>
            <a:lvl4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4pPr>
            <a:lvl5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5pPr>
          </a:lstStyle>
          <a:p>
            <a:pPr lvl="0"/>
            <a:r>
              <a:rPr lang="en-GB" dirty="0"/>
              <a:t>A quotation is the repetition of a sentence, from speech that the speaker has said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73946CEA-176B-4058-93BA-D0D282E6144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5788" y="870633"/>
            <a:ext cx="10417175" cy="510417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600" b="0" i="0">
                <a:solidFill>
                  <a:srgbClr val="FFFFFF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2pPr>
            <a:lvl3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3pPr>
            <a:lvl4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4pPr>
            <a:lvl5pPr indent="0"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5pPr>
          </a:lstStyle>
          <a:p>
            <a:pPr lvl="0"/>
            <a:r>
              <a:rPr lang="en-GB" dirty="0"/>
              <a:t>Speaker’s name</a:t>
            </a:r>
          </a:p>
        </p:txBody>
      </p:sp>
    </p:spTree>
    <p:extLst>
      <p:ext uri="{BB962C8B-B14F-4D97-AF65-F5344CB8AC3E}">
        <p14:creationId xmlns:p14="http://schemas.microsoft.com/office/powerpoint/2010/main" val="380679095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+ speaker imag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19EA7E8-D58C-4823-96CC-7C58457E2C33}"/>
              </a:ext>
            </a:extLst>
          </p:cNvPr>
          <p:cNvGrpSpPr/>
          <p:nvPr userDrawn="1"/>
        </p:nvGrpSpPr>
        <p:grpSpPr>
          <a:xfrm>
            <a:off x="615146" y="667216"/>
            <a:ext cx="1455288" cy="845823"/>
            <a:chOff x="7946718" y="2965722"/>
            <a:chExt cx="1455288" cy="845823"/>
          </a:xfrm>
          <a:solidFill>
            <a:srgbClr val="D6D6D6"/>
          </a:solidFill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2B4F35-079E-4266-92C5-94E8876B874B}"/>
                </a:ext>
              </a:extLst>
            </p:cNvPr>
            <p:cNvSpPr txBox="1">
              <a:spLocks/>
            </p:cNvSpPr>
            <p:nvPr/>
          </p:nvSpPr>
          <p:spPr>
            <a:xfrm>
              <a:off x="7946718" y="2965722"/>
              <a:ext cx="666866" cy="845823"/>
            </a:xfrm>
            <a:custGeom>
              <a:avLst/>
              <a:gdLst/>
              <a:ahLst/>
              <a:cxnLst/>
              <a:rect l="l" t="t" r="r" b="b"/>
              <a:pathLst>
                <a:path w="666866" h="845823">
                  <a:moveTo>
                    <a:pt x="297135" y="0"/>
                  </a:moveTo>
                  <a:lnTo>
                    <a:pt x="666866" y="0"/>
                  </a:lnTo>
                  <a:cubicBezTo>
                    <a:pt x="592582" y="300512"/>
                    <a:pt x="535744" y="582453"/>
                    <a:pt x="496351" y="845823"/>
                  </a:cubicBezTo>
                  <a:lnTo>
                    <a:pt x="23636" y="845823"/>
                  </a:lnTo>
                  <a:lnTo>
                    <a:pt x="0" y="808681"/>
                  </a:lnTo>
                  <a:cubicBezTo>
                    <a:pt x="24761" y="706259"/>
                    <a:pt x="65561" y="577669"/>
                    <a:pt x="122399" y="422911"/>
                  </a:cubicBezTo>
                  <a:cubicBezTo>
                    <a:pt x="179238" y="268153"/>
                    <a:pt x="237483" y="127183"/>
                    <a:pt x="29713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7200" b="1" i="0" kern="1200">
                  <a:solidFill>
                    <a:srgbClr val="D6D6D6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dirty="0">
                <a:solidFill>
                  <a:srgbClr val="383637"/>
                </a:solidFill>
                <a:latin typeface="+mn-lt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2BE29EC-219E-4956-B6C5-7099FDB8AC2F}"/>
                </a:ext>
              </a:extLst>
            </p:cNvPr>
            <p:cNvSpPr txBox="1">
              <a:spLocks/>
            </p:cNvSpPr>
            <p:nvPr/>
          </p:nvSpPr>
          <p:spPr>
            <a:xfrm>
              <a:off x="8735139" y="2965722"/>
              <a:ext cx="666867" cy="845823"/>
            </a:xfrm>
            <a:custGeom>
              <a:avLst/>
              <a:gdLst/>
              <a:ahLst/>
              <a:cxnLst/>
              <a:rect l="l" t="t" r="r" b="b"/>
              <a:pathLst>
                <a:path w="666867" h="845823">
                  <a:moveTo>
                    <a:pt x="297136" y="0"/>
                  </a:moveTo>
                  <a:lnTo>
                    <a:pt x="666867" y="0"/>
                  </a:lnTo>
                  <a:cubicBezTo>
                    <a:pt x="592583" y="300512"/>
                    <a:pt x="535745" y="582453"/>
                    <a:pt x="496351" y="845823"/>
                  </a:cubicBezTo>
                  <a:lnTo>
                    <a:pt x="23636" y="845823"/>
                  </a:lnTo>
                  <a:lnTo>
                    <a:pt x="0" y="808681"/>
                  </a:lnTo>
                  <a:cubicBezTo>
                    <a:pt x="24762" y="706259"/>
                    <a:pt x="65561" y="577669"/>
                    <a:pt x="122400" y="422911"/>
                  </a:cubicBezTo>
                  <a:cubicBezTo>
                    <a:pt x="179238" y="268153"/>
                    <a:pt x="237483" y="127183"/>
                    <a:pt x="297136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7200" b="1" i="0" kern="1200">
                  <a:solidFill>
                    <a:srgbClr val="D6D6D6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0" b="1" i="0" kern="1200">
                  <a:solidFill>
                    <a:schemeClr val="tx1"/>
                  </a:solidFill>
                  <a:latin typeface="Open Sans" panose="020B0606030504020204" pitchFamily="34" charset="0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endParaRPr lang="en-US" dirty="0">
                <a:solidFill>
                  <a:srgbClr val="383637"/>
                </a:solidFill>
                <a:latin typeface="+mn-lt"/>
              </a:endParaRPr>
            </a:p>
          </p:txBody>
        </p:sp>
      </p:grpSp>
      <p:sp>
        <p:nvSpPr>
          <p:cNvPr id="12" name="Picture Placeholder 6">
            <a:extLst>
              <a:ext uri="{FF2B5EF4-FFF2-40B4-BE49-F238E27FC236}">
                <a16:creationId xmlns:a16="http://schemas.microsoft.com/office/drawing/2014/main" id="{C4CCC91B-5611-41BA-BE62-D049438FE5F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86358" y="0"/>
            <a:ext cx="5305642" cy="62134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600">
                <a:solidFill>
                  <a:srgbClr val="6B6B6B"/>
                </a:solidFill>
                <a:latin typeface="+mn-lt"/>
              </a:defRPr>
            </a:lvl1pPr>
          </a:lstStyle>
          <a:p>
            <a:r>
              <a:rPr lang="en-US" dirty="0"/>
              <a:t>INSERT SPEAKER IMAGE ONLY</a:t>
            </a:r>
          </a:p>
        </p:txBody>
      </p:sp>
      <p:sp>
        <p:nvSpPr>
          <p:cNvPr id="13" name="Text Placeholder 16">
            <a:extLst>
              <a:ext uri="{FF2B5EF4-FFF2-40B4-BE49-F238E27FC236}">
                <a16:creationId xmlns:a16="http://schemas.microsoft.com/office/drawing/2014/main" id="{33B46CD2-E3EF-4444-AEB6-327ED5FB15B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31925" y="1127877"/>
            <a:ext cx="5426075" cy="4616648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200" b="1" i="0">
                <a:solidFill>
                  <a:schemeClr val="tx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indent="0">
              <a:lnSpc>
                <a:spcPct val="100000"/>
              </a:lnSpc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2pPr>
            <a:lvl3pPr indent="0">
              <a:lnSpc>
                <a:spcPct val="100000"/>
              </a:lnSpc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3pPr>
            <a:lvl4pPr indent="0">
              <a:lnSpc>
                <a:spcPct val="100000"/>
              </a:lnSpc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4pPr>
            <a:lvl5pPr indent="0">
              <a:lnSpc>
                <a:spcPct val="100000"/>
              </a:lnSpc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5pPr>
          </a:lstStyle>
          <a:p>
            <a:pPr lvl="0"/>
            <a:r>
              <a:rPr lang="en-GB" dirty="0"/>
              <a:t>A quotation is the repetition of a sentence, phrase or passage from speech or text that someone has said or written.</a:t>
            </a:r>
            <a:endParaRPr lang="en-US" dirty="0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F5851328-40A6-45EA-AF35-C383544429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31925" y="5730123"/>
            <a:ext cx="5426075" cy="492443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2600" b="1" i="0">
                <a:solidFill>
                  <a:schemeClr val="accent4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indent="0">
              <a:lnSpc>
                <a:spcPct val="100000"/>
              </a:lnSpc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2pPr>
            <a:lvl3pPr indent="0">
              <a:lnSpc>
                <a:spcPct val="100000"/>
              </a:lnSpc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3pPr>
            <a:lvl4pPr indent="0">
              <a:lnSpc>
                <a:spcPct val="100000"/>
              </a:lnSpc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4pPr>
            <a:lvl5pPr indent="0">
              <a:lnSpc>
                <a:spcPct val="100000"/>
              </a:lnSpc>
              <a:buNone/>
              <a:defRPr sz="4200" b="1" i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5pPr>
          </a:lstStyle>
          <a:p>
            <a:pPr lvl="0"/>
            <a:r>
              <a:rPr lang="en-GB" dirty="0"/>
              <a:t>— Speaker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5824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/ Thank You">
    <p:bg>
      <p:bgPr>
        <a:blipFill dpi="0" rotWithShape="1">
          <a:blip r:embed="rId2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CB712C1D-486A-B749-B52A-C169E419CDA4}"/>
              </a:ext>
            </a:extLst>
          </p:cNvPr>
          <p:cNvSpPr txBox="1">
            <a:spLocks/>
          </p:cNvSpPr>
          <p:nvPr userDrawn="1"/>
        </p:nvSpPr>
        <p:spPr>
          <a:xfrm>
            <a:off x="580635" y="2595484"/>
            <a:ext cx="5003301" cy="1046440"/>
          </a:xfrm>
          <a:prstGeom prst="rect">
            <a:avLst/>
          </a:prstGeom>
          <a:noFill/>
        </p:spPr>
        <p:txBody>
          <a:bodyPr tIns="0" bIns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800" b="1" i="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GB" dirty="0"/>
              <a:t>Thank You.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FAC5960-9DFE-4FCE-9F3E-7E71D5335D59}"/>
              </a:ext>
            </a:extLst>
          </p:cNvPr>
          <p:cNvSpPr txBox="1"/>
          <p:nvPr userDrawn="1"/>
        </p:nvSpPr>
        <p:spPr>
          <a:xfrm>
            <a:off x="729624" y="5382478"/>
            <a:ext cx="43597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strategic partner to the most admired Fortune 500® companies globally, we help power every human decision in the enterprise by bringing advanced analytics &amp; AI, engineering and design.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36E1585-D766-4B04-A7D7-9B27FF597730}"/>
              </a:ext>
            </a:extLst>
          </p:cNvPr>
          <p:cNvSpPr txBox="1"/>
          <p:nvPr userDrawn="1"/>
        </p:nvSpPr>
        <p:spPr>
          <a:xfrm>
            <a:off x="10351096" y="6029237"/>
            <a:ext cx="1199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>
                <a:solidFill>
                  <a:srgbClr val="6B6B6B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www.fractal.ai</a:t>
            </a:r>
            <a:endParaRPr lang="en-US" sz="1200" dirty="0">
              <a:solidFill>
                <a:srgbClr val="6B6B6B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Freeform 6">
            <a:hlinkClick r:id="rId3"/>
            <a:extLst>
              <a:ext uri="{FF2B5EF4-FFF2-40B4-BE49-F238E27FC236}">
                <a16:creationId xmlns:a16="http://schemas.microsoft.com/office/drawing/2014/main" id="{B6C1155E-5832-4871-A7A9-F568C266B18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001063" y="5942606"/>
            <a:ext cx="309599" cy="335495"/>
          </a:xfrm>
          <a:custGeom>
            <a:avLst/>
            <a:gdLst>
              <a:gd name="T0" fmla="*/ 6321 w 8634"/>
              <a:gd name="T1" fmla="*/ 3305 h 9592"/>
              <a:gd name="T2" fmla="*/ 6622 w 8634"/>
              <a:gd name="T3" fmla="*/ 3222 h 9592"/>
              <a:gd name="T4" fmla="*/ 6304 w 8634"/>
              <a:gd name="T5" fmla="*/ 3665 h 9592"/>
              <a:gd name="T6" fmla="*/ 5563 w 8634"/>
              <a:gd name="T7" fmla="*/ 5255 h 9592"/>
              <a:gd name="T8" fmla="*/ 4494 w 8634"/>
              <a:gd name="T9" fmla="*/ 5709 h 9592"/>
              <a:gd name="T10" fmla="*/ 3218 w 8634"/>
              <a:gd name="T11" fmla="*/ 5420 h 9592"/>
              <a:gd name="T12" fmla="*/ 3739 w 8634"/>
              <a:gd name="T13" fmla="*/ 5338 h 9592"/>
              <a:gd name="T14" fmla="*/ 4172 w 8634"/>
              <a:gd name="T15" fmla="*/ 5136 h 9592"/>
              <a:gd name="T16" fmla="*/ 3575 w 8634"/>
              <a:gd name="T17" fmla="*/ 4644 h 9592"/>
              <a:gd name="T18" fmla="*/ 3600 w 8634"/>
              <a:gd name="T19" fmla="*/ 4634 h 9592"/>
              <a:gd name="T20" fmla="*/ 3818 w 8634"/>
              <a:gd name="T21" fmla="*/ 4598 h 9592"/>
              <a:gd name="T22" fmla="*/ 3295 w 8634"/>
              <a:gd name="T23" fmla="*/ 3892 h 9592"/>
              <a:gd name="T24" fmla="*/ 3558 w 8634"/>
              <a:gd name="T25" fmla="*/ 3942 h 9592"/>
              <a:gd name="T26" fmla="*/ 3412 w 8634"/>
              <a:gd name="T27" fmla="*/ 3003 h 9592"/>
              <a:gd name="T28" fmla="*/ 3991 w 8634"/>
              <a:gd name="T29" fmla="*/ 3486 h 9592"/>
              <a:gd name="T30" fmla="*/ 4863 w 8634"/>
              <a:gd name="T31" fmla="*/ 3748 h 9592"/>
              <a:gd name="T32" fmla="*/ 6009 w 8634"/>
              <a:gd name="T33" fmla="*/ 3024 h 9592"/>
              <a:gd name="T34" fmla="*/ 6538 w 8634"/>
              <a:gd name="T35" fmla="*/ 2936 h 9592"/>
              <a:gd name="T36" fmla="*/ 6321 w 8634"/>
              <a:gd name="T37" fmla="*/ 3305 h 9592"/>
              <a:gd name="T38" fmla="*/ 8393 w 8634"/>
              <a:gd name="T39" fmla="*/ 4538 h 9592"/>
              <a:gd name="T40" fmla="*/ 3555 w 8634"/>
              <a:gd name="T41" fmla="*/ 990 h 9592"/>
              <a:gd name="T42" fmla="*/ 1699 w 8634"/>
              <a:gd name="T43" fmla="*/ 2664 h 9592"/>
              <a:gd name="T44" fmla="*/ 7236 w 8634"/>
              <a:gd name="T45" fmla="*/ 6930 h 9592"/>
              <a:gd name="T46" fmla="*/ 8393 w 8634"/>
              <a:gd name="T47" fmla="*/ 4538 h 95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8634" h="9592">
                <a:moveTo>
                  <a:pt x="6321" y="3305"/>
                </a:moveTo>
                <a:lnTo>
                  <a:pt x="6622" y="3222"/>
                </a:lnTo>
                <a:cubicBezTo>
                  <a:pt x="6520" y="3400"/>
                  <a:pt x="6336" y="3508"/>
                  <a:pt x="6304" y="3665"/>
                </a:cubicBezTo>
                <a:cubicBezTo>
                  <a:pt x="6198" y="4171"/>
                  <a:pt x="6196" y="4748"/>
                  <a:pt x="5563" y="5255"/>
                </a:cubicBezTo>
                <a:cubicBezTo>
                  <a:pt x="5297" y="5468"/>
                  <a:pt x="4960" y="5664"/>
                  <a:pt x="4494" y="5709"/>
                </a:cubicBezTo>
                <a:cubicBezTo>
                  <a:pt x="4093" y="5749"/>
                  <a:pt x="3440" y="5639"/>
                  <a:pt x="3218" y="5420"/>
                </a:cubicBezTo>
                <a:cubicBezTo>
                  <a:pt x="3350" y="5361"/>
                  <a:pt x="3576" y="5384"/>
                  <a:pt x="3739" y="5338"/>
                </a:cubicBezTo>
                <a:cubicBezTo>
                  <a:pt x="3916" y="5289"/>
                  <a:pt x="4054" y="5210"/>
                  <a:pt x="4172" y="5136"/>
                </a:cubicBezTo>
                <a:cubicBezTo>
                  <a:pt x="4013" y="5025"/>
                  <a:pt x="3707" y="5000"/>
                  <a:pt x="3575" y="4644"/>
                </a:cubicBezTo>
                <a:cubicBezTo>
                  <a:pt x="3583" y="4639"/>
                  <a:pt x="3596" y="4626"/>
                  <a:pt x="3600" y="4634"/>
                </a:cubicBezTo>
                <a:lnTo>
                  <a:pt x="3818" y="4598"/>
                </a:lnTo>
                <a:cubicBezTo>
                  <a:pt x="3508" y="4393"/>
                  <a:pt x="3360" y="4352"/>
                  <a:pt x="3295" y="3892"/>
                </a:cubicBezTo>
                <a:lnTo>
                  <a:pt x="3558" y="3942"/>
                </a:lnTo>
                <a:cubicBezTo>
                  <a:pt x="3373" y="3718"/>
                  <a:pt x="3184" y="3367"/>
                  <a:pt x="3412" y="3003"/>
                </a:cubicBezTo>
                <a:cubicBezTo>
                  <a:pt x="3614" y="3174"/>
                  <a:pt x="3609" y="3272"/>
                  <a:pt x="3991" y="3486"/>
                </a:cubicBezTo>
                <a:cubicBezTo>
                  <a:pt x="4253" y="3632"/>
                  <a:pt x="4505" y="3715"/>
                  <a:pt x="4863" y="3748"/>
                </a:cubicBezTo>
                <a:cubicBezTo>
                  <a:pt x="4837" y="3016"/>
                  <a:pt x="5390" y="2650"/>
                  <a:pt x="6009" y="3024"/>
                </a:cubicBezTo>
                <a:cubicBezTo>
                  <a:pt x="6201" y="3141"/>
                  <a:pt x="6311" y="3009"/>
                  <a:pt x="6538" y="2936"/>
                </a:cubicBezTo>
                <a:cubicBezTo>
                  <a:pt x="6481" y="3106"/>
                  <a:pt x="6394" y="3160"/>
                  <a:pt x="6321" y="3305"/>
                </a:cubicBezTo>
                <a:close/>
                <a:moveTo>
                  <a:pt x="8393" y="4538"/>
                </a:moveTo>
                <a:cubicBezTo>
                  <a:pt x="8634" y="2125"/>
                  <a:pt x="6090" y="0"/>
                  <a:pt x="3555" y="990"/>
                </a:cubicBezTo>
                <a:cubicBezTo>
                  <a:pt x="2733" y="1311"/>
                  <a:pt x="2094" y="1889"/>
                  <a:pt x="1699" y="2664"/>
                </a:cubicBezTo>
                <a:cubicBezTo>
                  <a:pt x="0" y="5997"/>
                  <a:pt x="3979" y="9592"/>
                  <a:pt x="7236" y="6930"/>
                </a:cubicBezTo>
                <a:cubicBezTo>
                  <a:pt x="7915" y="6376"/>
                  <a:pt x="8302" y="5446"/>
                  <a:pt x="8393" y="4538"/>
                </a:cubicBezTo>
                <a:close/>
              </a:path>
            </a:pathLst>
          </a:custGeom>
          <a:solidFill>
            <a:srgbClr val="00B0F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Freeform 11">
            <a:hlinkClick r:id="rId4"/>
            <a:extLst>
              <a:ext uri="{FF2B5EF4-FFF2-40B4-BE49-F238E27FC236}">
                <a16:creationId xmlns:a16="http://schemas.microsoft.com/office/drawing/2014/main" id="{123AD49C-4EAA-4A9F-8D0C-E2B97FC4CB79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9386925" y="5963631"/>
            <a:ext cx="269148" cy="263698"/>
          </a:xfrm>
          <a:custGeom>
            <a:avLst/>
            <a:gdLst>
              <a:gd name="T0" fmla="*/ 1829 w 7029"/>
              <a:gd name="T1" fmla="*/ 2378 h 7017"/>
              <a:gd name="T2" fmla="*/ 2499 w 7029"/>
              <a:gd name="T3" fmla="*/ 2376 h 7017"/>
              <a:gd name="T4" fmla="*/ 2495 w 7029"/>
              <a:gd name="T5" fmla="*/ 4751 h 7017"/>
              <a:gd name="T6" fmla="*/ 1829 w 7029"/>
              <a:gd name="T7" fmla="*/ 4741 h 7017"/>
              <a:gd name="T8" fmla="*/ 1829 w 7029"/>
              <a:gd name="T9" fmla="*/ 2378 h 7017"/>
              <a:gd name="T10" fmla="*/ 3807 w 7029"/>
              <a:gd name="T11" fmla="*/ 2623 h 7017"/>
              <a:gd name="T12" fmla="*/ 5220 w 7029"/>
              <a:gd name="T13" fmla="*/ 2756 h 7017"/>
              <a:gd name="T14" fmla="*/ 5359 w 7029"/>
              <a:gd name="T15" fmla="*/ 4751 h 7017"/>
              <a:gd name="T16" fmla="*/ 4688 w 7029"/>
              <a:gd name="T17" fmla="*/ 4739 h 7017"/>
              <a:gd name="T18" fmla="*/ 4688 w 7029"/>
              <a:gd name="T19" fmla="*/ 3585 h 7017"/>
              <a:gd name="T20" fmla="*/ 4216 w 7029"/>
              <a:gd name="T21" fmla="*/ 2871 h 7017"/>
              <a:gd name="T22" fmla="*/ 3788 w 7029"/>
              <a:gd name="T23" fmla="*/ 3621 h 7017"/>
              <a:gd name="T24" fmla="*/ 3788 w 7029"/>
              <a:gd name="T25" fmla="*/ 4750 h 7017"/>
              <a:gd name="T26" fmla="*/ 3119 w 7029"/>
              <a:gd name="T27" fmla="*/ 4746 h 7017"/>
              <a:gd name="T28" fmla="*/ 3123 w 7029"/>
              <a:gd name="T29" fmla="*/ 2377 h 7017"/>
              <a:gd name="T30" fmla="*/ 3807 w 7029"/>
              <a:gd name="T31" fmla="*/ 2623 h 7017"/>
              <a:gd name="T32" fmla="*/ 2078 w 7029"/>
              <a:gd name="T33" fmla="*/ 1430 h 7017"/>
              <a:gd name="T34" fmla="*/ 2300 w 7029"/>
              <a:gd name="T35" fmla="*/ 2167 h 7017"/>
              <a:gd name="T36" fmla="*/ 2078 w 7029"/>
              <a:gd name="T37" fmla="*/ 1430 h 7017"/>
              <a:gd name="T38" fmla="*/ 3018 w 7029"/>
              <a:gd name="T39" fmla="*/ 294 h 7017"/>
              <a:gd name="T40" fmla="*/ 288 w 7029"/>
              <a:gd name="T41" fmla="*/ 3992 h 7017"/>
              <a:gd name="T42" fmla="*/ 4023 w 7029"/>
              <a:gd name="T43" fmla="*/ 6708 h 7017"/>
              <a:gd name="T44" fmla="*/ 6733 w 7029"/>
              <a:gd name="T45" fmla="*/ 3005 h 7017"/>
              <a:gd name="T46" fmla="*/ 3018 w 7029"/>
              <a:gd name="T47" fmla="*/ 294 h 70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7029" h="7017">
                <a:moveTo>
                  <a:pt x="1829" y="2378"/>
                </a:moveTo>
                <a:lnTo>
                  <a:pt x="2499" y="2376"/>
                </a:lnTo>
                <a:lnTo>
                  <a:pt x="2495" y="4751"/>
                </a:lnTo>
                <a:lnTo>
                  <a:pt x="1829" y="4741"/>
                </a:lnTo>
                <a:lnTo>
                  <a:pt x="1829" y="2378"/>
                </a:lnTo>
                <a:close/>
                <a:moveTo>
                  <a:pt x="3807" y="2623"/>
                </a:moveTo>
                <a:cubicBezTo>
                  <a:pt x="4148" y="2196"/>
                  <a:pt x="4940" y="2286"/>
                  <a:pt x="5220" y="2756"/>
                </a:cubicBezTo>
                <a:cubicBezTo>
                  <a:pt x="5446" y="3134"/>
                  <a:pt x="5370" y="4239"/>
                  <a:pt x="5359" y="4751"/>
                </a:cubicBezTo>
                <a:lnTo>
                  <a:pt x="4688" y="4739"/>
                </a:lnTo>
                <a:cubicBezTo>
                  <a:pt x="4691" y="4355"/>
                  <a:pt x="4688" y="3970"/>
                  <a:pt x="4688" y="3585"/>
                </a:cubicBezTo>
                <a:cubicBezTo>
                  <a:pt x="4688" y="3207"/>
                  <a:pt x="4670" y="2818"/>
                  <a:pt x="4216" y="2871"/>
                </a:cubicBezTo>
                <a:cubicBezTo>
                  <a:pt x="3845" y="2913"/>
                  <a:pt x="3786" y="3247"/>
                  <a:pt x="3788" y="3621"/>
                </a:cubicBezTo>
                <a:cubicBezTo>
                  <a:pt x="3790" y="3997"/>
                  <a:pt x="3788" y="4374"/>
                  <a:pt x="3788" y="4750"/>
                </a:cubicBezTo>
                <a:lnTo>
                  <a:pt x="3119" y="4746"/>
                </a:lnTo>
                <a:lnTo>
                  <a:pt x="3123" y="2377"/>
                </a:lnTo>
                <a:cubicBezTo>
                  <a:pt x="3927" y="2374"/>
                  <a:pt x="3741" y="2318"/>
                  <a:pt x="3807" y="2623"/>
                </a:cubicBezTo>
                <a:close/>
                <a:moveTo>
                  <a:pt x="2078" y="1430"/>
                </a:moveTo>
                <a:cubicBezTo>
                  <a:pt x="2577" y="1304"/>
                  <a:pt x="2732" y="2029"/>
                  <a:pt x="2300" y="2167"/>
                </a:cubicBezTo>
                <a:cubicBezTo>
                  <a:pt x="1779" y="2333"/>
                  <a:pt x="1529" y="1568"/>
                  <a:pt x="2078" y="1430"/>
                </a:cubicBezTo>
                <a:close/>
                <a:moveTo>
                  <a:pt x="3018" y="294"/>
                </a:moveTo>
                <a:cubicBezTo>
                  <a:pt x="1398" y="540"/>
                  <a:pt x="0" y="2030"/>
                  <a:pt x="288" y="3992"/>
                </a:cubicBezTo>
                <a:cubicBezTo>
                  <a:pt x="525" y="5610"/>
                  <a:pt x="2082" y="7017"/>
                  <a:pt x="4023" y="6708"/>
                </a:cubicBezTo>
                <a:cubicBezTo>
                  <a:pt x="5629" y="6453"/>
                  <a:pt x="7029" y="4935"/>
                  <a:pt x="6733" y="3005"/>
                </a:cubicBezTo>
                <a:cubicBezTo>
                  <a:pt x="6484" y="1382"/>
                  <a:pt x="4950" y="0"/>
                  <a:pt x="3018" y="294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B982B858-E814-42A5-B633-8AC8151FA0C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762834" y="4795112"/>
            <a:ext cx="1804127" cy="462596"/>
          </a:xfrm>
          <a:prstGeom prst="rect">
            <a:avLst/>
          </a:prstGeom>
        </p:spPr>
      </p:pic>
      <p:pic>
        <p:nvPicPr>
          <p:cNvPr id="37" name="Picture 36" descr="Logo&#10;&#10;Description automatically generated">
            <a:extLst>
              <a:ext uri="{FF2B5EF4-FFF2-40B4-BE49-F238E27FC236}">
                <a16:creationId xmlns:a16="http://schemas.microsoft.com/office/drawing/2014/main" id="{F94D8FD5-CAB5-47A9-976D-DFB774A6BE6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040493" y="5975875"/>
            <a:ext cx="237600" cy="237600"/>
          </a:xfrm>
          <a:prstGeom prst="rect">
            <a:avLst/>
          </a:prstGeom>
        </p:spPr>
      </p:pic>
      <p:pic>
        <p:nvPicPr>
          <p:cNvPr id="38" name="Picture 37" descr="Icon&#10;&#10;Description automatically generated">
            <a:extLst>
              <a:ext uri="{FF2B5EF4-FFF2-40B4-BE49-F238E27FC236}">
                <a16:creationId xmlns:a16="http://schemas.microsoft.com/office/drawing/2014/main" id="{C546B0A2-978B-4322-9B77-B8BAE7EEE896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726630" y="5975875"/>
            <a:ext cx="237600" cy="23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14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Grey bkgd.+card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8D64106-CBF3-1D40-B902-CBFCE2BFBCC7}"/>
              </a:ext>
            </a:extLst>
          </p:cNvPr>
          <p:cNvSpPr/>
          <p:nvPr userDrawn="1"/>
        </p:nvSpPr>
        <p:spPr>
          <a:xfrm>
            <a:off x="734045" y="1341438"/>
            <a:ext cx="10726118" cy="4872037"/>
          </a:xfrm>
          <a:prstGeom prst="roundRect">
            <a:avLst>
              <a:gd name="adj" fmla="val 518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4EBA0A8-B7FE-4B35-9932-D5F8C2C04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00" y="500400"/>
            <a:ext cx="10854000" cy="738664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defRPr sz="42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38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+ Grey bkgd.+grid">
    <p:bg>
      <p:bgPr>
        <a:solidFill>
          <a:schemeClr val="bg2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4EBA0A8-B7FE-4B35-9932-D5F8C2C04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00" y="500400"/>
            <a:ext cx="10854000" cy="738664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100000"/>
              </a:lnSpc>
              <a:defRPr sz="42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50FC115-50C9-314C-A766-9B8B69B08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586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numb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BE13E168-390E-7242-8BD5-63BC8E95128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200" y="1465552"/>
            <a:ext cx="464697" cy="4335547"/>
          </a:xfrm>
          <a:prstGeom prst="rect">
            <a:avLst/>
          </a:prstGeom>
        </p:spPr>
        <p:txBody>
          <a:bodyPr vert="horz" lIns="0" tIns="0" rIns="0" bIns="93600" anchor="t" anchorCtr="0">
            <a:spAutoFit/>
          </a:bodyPr>
          <a:lstStyle>
            <a:lvl1pPr marL="0" indent="0">
              <a:lnSpc>
                <a:spcPts val="4800"/>
              </a:lnSpc>
              <a:spcBef>
                <a:spcPts val="0"/>
              </a:spcBef>
              <a:buNone/>
              <a:defRPr sz="2600" b="1" i="0">
                <a:solidFill>
                  <a:schemeClr val="accent2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01</a:t>
            </a:r>
          </a:p>
          <a:p>
            <a:pPr lvl="0"/>
            <a:r>
              <a:rPr lang="en-US" dirty="0"/>
              <a:t>02</a:t>
            </a:r>
          </a:p>
          <a:p>
            <a:pPr lvl="0"/>
            <a:r>
              <a:rPr lang="en-US" dirty="0"/>
              <a:t>03</a:t>
            </a:r>
          </a:p>
          <a:p>
            <a:pPr lvl="0"/>
            <a:r>
              <a:rPr lang="en-US" dirty="0"/>
              <a:t>04</a:t>
            </a:r>
          </a:p>
          <a:p>
            <a:pPr lvl="0"/>
            <a:r>
              <a:rPr lang="en-US" dirty="0"/>
              <a:t>05</a:t>
            </a:r>
          </a:p>
          <a:p>
            <a:pPr lvl="0"/>
            <a:r>
              <a:rPr lang="en-US" dirty="0"/>
              <a:t>06</a:t>
            </a:r>
          </a:p>
          <a:p>
            <a:pPr lvl="0"/>
            <a:r>
              <a:rPr lang="en-US" dirty="0"/>
              <a:t>07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275958B-037F-624D-A93F-C5B2538CEB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99869" y="1465552"/>
            <a:ext cx="9960293" cy="4335547"/>
          </a:xfrm>
          <a:prstGeom prst="rect">
            <a:avLst/>
          </a:prstGeom>
        </p:spPr>
        <p:txBody>
          <a:bodyPr vert="horz" lIns="0" tIns="0" rIns="0" bIns="93600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600" b="0" i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E0149FA-9A01-4DA3-AC47-C5D005EB8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00" y="500400"/>
            <a:ext cx="10854000" cy="73866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lnSpc>
                <a:spcPct val="100000"/>
              </a:lnSpc>
              <a:defRPr sz="4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4338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T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BE13E168-390E-7242-8BD5-63BC8E95128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200" y="1465552"/>
            <a:ext cx="1076036" cy="4335547"/>
          </a:xfrm>
          <a:prstGeom prst="rect">
            <a:avLst/>
          </a:prstGeom>
        </p:spPr>
        <p:txBody>
          <a:bodyPr vert="horz" lIns="0" tIns="0" rIns="0" bIns="93600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600" b="1" i="0">
                <a:solidFill>
                  <a:schemeClr val="accent2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00.00</a:t>
            </a:r>
          </a:p>
          <a:p>
            <a:pPr lvl="0"/>
            <a:r>
              <a:rPr lang="en-US" dirty="0"/>
              <a:t>00.00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00.00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00.00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00.00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00.00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00.00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6CFFBF5E-8958-F744-93AB-76138CD6654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17105" y="1465552"/>
            <a:ext cx="9463695" cy="4335547"/>
          </a:xfrm>
          <a:prstGeom prst="rect">
            <a:avLst/>
          </a:prstGeom>
        </p:spPr>
        <p:txBody>
          <a:bodyPr vert="horz" wrap="square" lIns="0" tIns="0" rIns="0" bIns="93600" anchor="t" anchorCtr="0">
            <a:spAutoFit/>
          </a:bodyPr>
          <a:lstStyle>
            <a:lvl1pPr marL="0" marR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600" b="0" i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  <a:p>
            <a:pPr marL="0" marR="0" lvl="0" indent="0" algn="l" defTabSz="914400" rtl="0" eaLnBrk="1" fontAlgn="auto" latinLnBrk="0" hangingPunct="1">
              <a:lnSpc>
                <a:spcPts val="4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Short Content Description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00D4FC-75AD-41AC-9F2F-072B1ABBF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00" y="500400"/>
            <a:ext cx="10876000" cy="738664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lnSpc>
                <a:spcPct val="100000"/>
              </a:lnSpc>
              <a:defRPr sz="4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59759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content + title + bod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3FBF14-2DD0-B34C-99FB-55F2E67C17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0385" y="4370387"/>
            <a:ext cx="10088563" cy="246221"/>
          </a:xfrm>
          <a:prstGeom prst="rect">
            <a:avLst/>
          </a:prstGeom>
        </p:spPr>
        <p:txBody>
          <a:bodyPr lIns="0" tIns="0" rIns="0" bIns="0" anchor="t" anchorCtr="0">
            <a:spAutoFit/>
          </a:bodyPr>
          <a:lstStyle>
            <a:lvl1pPr marL="0" indent="0">
              <a:buNone/>
              <a:defRPr lang="en-US" sz="1600" b="0" spc="0" baseline="0" dirty="0"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marL="228600" lvl="0" indent="-228600">
              <a:lnSpc>
                <a:spcPct val="100000"/>
              </a:lnSpc>
              <a:spcBef>
                <a:spcPct val="0"/>
              </a:spcBef>
            </a:pPr>
            <a:r>
              <a:rPr lang="en-GB" dirty="0"/>
              <a:t>Short description in three of four lines maximum. Any highlighting to be done in bold or blue</a:t>
            </a:r>
            <a:endParaRPr lang="en-US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FC81E2E5-E3CC-D749-8B2B-49ABC850A67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0385" y="644691"/>
            <a:ext cx="9974128" cy="494624"/>
          </a:xfrm>
          <a:prstGeom prst="rect">
            <a:avLst/>
          </a:prstGeom>
        </p:spPr>
        <p:txBody>
          <a:bodyPr vert="horz" lIns="0" tIns="0" rIns="0" bIns="93600" anchor="t" anchorCtr="0">
            <a:spAutoFit/>
          </a:bodyPr>
          <a:lstStyle>
            <a:lvl1pPr marL="0" marR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00" b="0" i="0" baseline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01 | Short content description</a:t>
            </a:r>
          </a:p>
        </p:txBody>
      </p:sp>
      <p:sp>
        <p:nvSpPr>
          <p:cNvPr id="15" name="Titel 7">
            <a:extLst>
              <a:ext uri="{FF2B5EF4-FFF2-40B4-BE49-F238E27FC236}">
                <a16:creationId xmlns:a16="http://schemas.microsoft.com/office/drawing/2014/main" id="{33509BAD-7366-6C49-9E01-5F1937940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0385" y="2236147"/>
            <a:ext cx="9974128" cy="1938992"/>
          </a:xfrm>
          <a:prstGeom prst="rect">
            <a:avLst/>
          </a:prstGeom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00000"/>
              </a:lnSpc>
              <a:defRPr sz="4200" b="1" i="0" spc="0" baseline="0">
                <a:solidFill>
                  <a:schemeClr val="tx1"/>
                </a:solidFill>
                <a:latin typeface="+mn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GB" dirty="0"/>
              <a:t>A Long Title that fits in maximum three lines. This can have insights or call-outs </a:t>
            </a:r>
          </a:p>
        </p:txBody>
      </p:sp>
    </p:spTree>
    <p:extLst>
      <p:ext uri="{BB962C8B-B14F-4D97-AF65-F5344CB8AC3E}">
        <p14:creationId xmlns:p14="http://schemas.microsoft.com/office/powerpoint/2010/main" val="269306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40CAB4F-5315-40D1-8058-A8F38B46EFA8}"/>
              </a:ext>
            </a:extLst>
          </p:cNvPr>
          <p:cNvSpPr txBox="1">
            <a:spLocks/>
          </p:cNvSpPr>
          <p:nvPr/>
        </p:nvSpPr>
        <p:spPr>
          <a:xfrm>
            <a:off x="5871733" y="6523249"/>
            <a:ext cx="448535" cy="2186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ctr">
              <a:defRPr sz="800">
                <a:solidFill>
                  <a:srgbClr val="6B6B6B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8CDB8CBA-EB11-894E-8631-17E36B7DB51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24B51A2-DD97-4295-83B2-4725824AC004}"/>
              </a:ext>
            </a:extLst>
          </p:cNvPr>
          <p:cNvSpPr txBox="1">
            <a:spLocks/>
          </p:cNvSpPr>
          <p:nvPr/>
        </p:nvSpPr>
        <p:spPr>
          <a:xfrm>
            <a:off x="652463" y="6523249"/>
            <a:ext cx="3200399" cy="21865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>
              <a:defRPr sz="800">
                <a:solidFill>
                  <a:srgbClr val="6B6B6B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© 2021 Fractal Analytics Inc. All rights reserved | Confidential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A67515-0D27-4632-837D-002EE0CF30EF}"/>
              </a:ext>
            </a:extLst>
          </p:cNvPr>
          <p:cNvPicPr>
            <a:picLocks noChangeAspect="1"/>
          </p:cNvPicPr>
          <p:nvPr/>
        </p:nvPicPr>
        <p:blipFill rotWithShape="1">
          <a:blip r:embed="rId4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04"/>
          <a:stretch/>
        </p:blipFill>
        <p:spPr>
          <a:xfrm>
            <a:off x="10783861" y="6556351"/>
            <a:ext cx="686144" cy="149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7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5" r:id="rId3"/>
    <p:sldLayoutId id="2147483756" r:id="rId4"/>
    <p:sldLayoutId id="2147483757" r:id="rId5"/>
    <p:sldLayoutId id="2147483808" r:id="rId6"/>
    <p:sldLayoutId id="2147483758" r:id="rId7"/>
    <p:sldLayoutId id="2147483759" r:id="rId8"/>
    <p:sldLayoutId id="2147483770" r:id="rId9"/>
    <p:sldLayoutId id="2147483760" r:id="rId10"/>
    <p:sldLayoutId id="2147483771" r:id="rId11"/>
    <p:sldLayoutId id="2147483806" r:id="rId12"/>
    <p:sldLayoutId id="2147483767" r:id="rId13"/>
    <p:sldLayoutId id="2147483792" r:id="rId14"/>
    <p:sldLayoutId id="2147483761" r:id="rId15"/>
    <p:sldLayoutId id="2147483763" r:id="rId16"/>
    <p:sldLayoutId id="2147483768" r:id="rId17"/>
    <p:sldLayoutId id="2147483793" r:id="rId18"/>
    <p:sldLayoutId id="2147483769" r:id="rId19"/>
    <p:sldLayoutId id="2147483791" r:id="rId20"/>
    <p:sldLayoutId id="2147483762" r:id="rId21"/>
    <p:sldLayoutId id="2147483776" r:id="rId22"/>
    <p:sldLayoutId id="2147483777" r:id="rId23"/>
    <p:sldLayoutId id="2147483778" r:id="rId24"/>
    <p:sldLayoutId id="2147483779" r:id="rId25"/>
    <p:sldLayoutId id="2147483780" r:id="rId26"/>
    <p:sldLayoutId id="2147483785" r:id="rId27"/>
    <p:sldLayoutId id="2147483786" r:id="rId28"/>
    <p:sldLayoutId id="2147483787" r:id="rId29"/>
    <p:sldLayoutId id="2147483794" r:id="rId30"/>
    <p:sldLayoutId id="2147483796" r:id="rId31"/>
    <p:sldLayoutId id="2147483795" r:id="rId32"/>
    <p:sldLayoutId id="2147483764" r:id="rId33"/>
    <p:sldLayoutId id="2147483765" r:id="rId34"/>
    <p:sldLayoutId id="2147483766" r:id="rId35"/>
    <p:sldLayoutId id="2147483805" r:id="rId36"/>
    <p:sldLayoutId id="2147483807" r:id="rId37"/>
    <p:sldLayoutId id="2147483781" r:id="rId38"/>
    <p:sldLayoutId id="2147483803" r:id="rId39"/>
    <p:sldLayoutId id="2147483804" r:id="rId40"/>
    <p:sldLayoutId id="2147483789" r:id="rId41"/>
    <p:sldLayoutId id="2147483790" r:id="rId42"/>
    <p:sldLayoutId id="2147483788" r:id="rId43"/>
    <p:sldLayoutId id="2147483797" r:id="rId4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Open Sans" panose="020B0606030504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0">
          <p15:clr>
            <a:srgbClr val="F26B43"/>
          </p15:clr>
        </p15:guide>
        <p15:guide id="2" pos="448">
          <p15:clr>
            <a:srgbClr val="F26B43"/>
          </p15:clr>
        </p15:guide>
        <p15:guide id="29" orient="horz" pos="809">
          <p15:clr>
            <a:srgbClr val="F26B43"/>
          </p15:clr>
        </p15:guide>
        <p15:guide id="43" orient="horz" pos="3914">
          <p15:clr>
            <a:srgbClr val="F26B43"/>
          </p15:clr>
        </p15:guide>
        <p15:guide id="44" pos="721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0.w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4.w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23.wmf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6B95C823-3815-4653-A81C-0BCEA51403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0635" y="4365089"/>
            <a:ext cx="8967225" cy="1138773"/>
          </a:xfrm>
        </p:spPr>
        <p:txBody>
          <a:bodyPr/>
          <a:lstStyle/>
          <a:p>
            <a:r>
              <a:rPr lang="en-IN" dirty="0"/>
              <a:t>WAF test report</a:t>
            </a:r>
          </a:p>
        </p:txBody>
      </p:sp>
      <p:sp>
        <p:nvSpPr>
          <p:cNvPr id="15" name="Subtitle 14">
            <a:extLst>
              <a:ext uri="{FF2B5EF4-FFF2-40B4-BE49-F238E27FC236}">
                <a16:creationId xmlns:a16="http://schemas.microsoft.com/office/drawing/2014/main" id="{597E4474-37C4-4107-A795-FC3117A00E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Avinash Gupta and Nitin Bangera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F775C4D-0734-40EC-9983-4615E6DC07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IN" dirty="0"/>
              <a:t>30/08/2023</a:t>
            </a:r>
          </a:p>
        </p:txBody>
      </p:sp>
    </p:spTree>
    <p:extLst>
      <p:ext uri="{BB962C8B-B14F-4D97-AF65-F5344CB8AC3E}">
        <p14:creationId xmlns:p14="http://schemas.microsoft.com/office/powerpoint/2010/main" val="634373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EF4FB-21C4-4799-8F9D-9B895AA7A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00" y="500400"/>
            <a:ext cx="10854000" cy="738664"/>
          </a:xfrm>
        </p:spPr>
        <p:txBody>
          <a:bodyPr/>
          <a:lstStyle/>
          <a:p>
            <a:r>
              <a:rPr lang="en-IN" dirty="0"/>
              <a:t>Manual test report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71CC635-847C-E66C-80B6-6C981B8E1C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2937178"/>
              </p:ext>
            </p:extLst>
          </p:nvPr>
        </p:nvGraphicFramePr>
        <p:xfrm>
          <a:off x="1536192" y="2084832"/>
          <a:ext cx="8869680" cy="3172968"/>
        </p:xfrm>
        <a:graphic>
          <a:graphicData uri="http://schemas.openxmlformats.org/drawingml/2006/table">
            <a:tbl>
              <a:tblPr/>
              <a:tblGrid>
                <a:gridCol w="5124038">
                  <a:extLst>
                    <a:ext uri="{9D8B030D-6E8A-4147-A177-3AD203B41FA5}">
                      <a16:colId xmlns:a16="http://schemas.microsoft.com/office/drawing/2014/main" val="1189608202"/>
                    </a:ext>
                  </a:extLst>
                </a:gridCol>
                <a:gridCol w="1678048">
                  <a:extLst>
                    <a:ext uri="{9D8B030D-6E8A-4147-A177-3AD203B41FA5}">
                      <a16:colId xmlns:a16="http://schemas.microsoft.com/office/drawing/2014/main" val="2262956195"/>
                    </a:ext>
                  </a:extLst>
                </a:gridCol>
                <a:gridCol w="2067594">
                  <a:extLst>
                    <a:ext uri="{9D8B030D-6E8A-4147-A177-3AD203B41FA5}">
                      <a16:colId xmlns:a16="http://schemas.microsoft.com/office/drawing/2014/main" val="227540435"/>
                    </a:ext>
                  </a:extLst>
                </a:gridCol>
              </a:tblGrid>
              <a:tr h="396621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Test Name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20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Fortinet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2000" b="0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Prophaze</a:t>
                      </a:r>
                      <a:endParaRPr lang="en-IN" sz="20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8740220"/>
                  </a:ext>
                </a:extLst>
              </a:tr>
              <a:tr h="39662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SQL injection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8964627"/>
                  </a:ext>
                </a:extLst>
              </a:tr>
              <a:tr h="39662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Brute force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3711409"/>
                  </a:ext>
                </a:extLst>
              </a:tr>
              <a:tr h="39662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Local file inclusion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746248"/>
                  </a:ext>
                </a:extLst>
              </a:tr>
              <a:tr h="39662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RCE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5031391"/>
                  </a:ext>
                </a:extLst>
              </a:tr>
              <a:tr h="39662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XSS reflected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784947"/>
                  </a:ext>
                </a:extLst>
              </a:tr>
              <a:tr h="39662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Stored XXS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7962426"/>
                  </a:ext>
                </a:extLst>
              </a:tr>
              <a:tr h="396621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Command injection 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Passed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7270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2596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EF4FB-21C4-4799-8F9D-9B895AA7A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00" y="500400"/>
            <a:ext cx="10854000" cy="738664"/>
          </a:xfrm>
        </p:spPr>
        <p:txBody>
          <a:bodyPr/>
          <a:lstStyle/>
          <a:p>
            <a:r>
              <a:rPr lang="en-IN" dirty="0"/>
              <a:t>DDOS attack                                (MHDDOS)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CFCE42-FEC9-8841-DC58-C5E2678FA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9654" y="1450853"/>
            <a:ext cx="6289146" cy="22524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A44DB0-8E9B-2173-2854-48300520E9BF}"/>
              </a:ext>
            </a:extLst>
          </p:cNvPr>
          <p:cNvSpPr txBox="1"/>
          <p:nvPr/>
        </p:nvSpPr>
        <p:spPr bwMode="auto">
          <a:xfrm>
            <a:off x="1133856" y="1709928"/>
            <a:ext cx="3721608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IN" dirty="0" err="1"/>
              <a:t>Fortigate</a:t>
            </a:r>
            <a:r>
              <a:rPr lang="en-IN" dirty="0"/>
              <a:t>: allowed all the traffic to the server.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D39F52-48B8-1816-4FF6-D69DB991877A}"/>
              </a:ext>
            </a:extLst>
          </p:cNvPr>
          <p:cNvSpPr txBox="1"/>
          <p:nvPr/>
        </p:nvSpPr>
        <p:spPr bwMode="auto">
          <a:xfrm>
            <a:off x="1133856" y="4436459"/>
            <a:ext cx="4279392" cy="147732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IN" dirty="0" err="1"/>
              <a:t>Prophaze</a:t>
            </a:r>
            <a:r>
              <a:rPr lang="en-IN" dirty="0"/>
              <a:t>: Redirected most of the request to google or yahoo.com. Blocked several request. 100 request was reverted as service unavailable and went through to the server.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24C34C-2FB4-7359-D95D-67DA96B48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2590" y="4162627"/>
            <a:ext cx="4071762" cy="160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192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EF4FB-21C4-4799-8F9D-9B895AA7A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00" y="500400"/>
            <a:ext cx="10854000" cy="738664"/>
          </a:xfrm>
        </p:spPr>
        <p:txBody>
          <a:bodyPr/>
          <a:lstStyle/>
          <a:p>
            <a:r>
              <a:rPr lang="en-IN" dirty="0"/>
              <a:t>Additional findings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2721D8-3295-24E2-8B6F-428915FBB29C}"/>
              </a:ext>
            </a:extLst>
          </p:cNvPr>
          <p:cNvSpPr txBox="1"/>
          <p:nvPr/>
        </p:nvSpPr>
        <p:spPr bwMode="auto">
          <a:xfrm>
            <a:off x="1060704" y="1737360"/>
            <a:ext cx="8923405" cy="1754326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IN" dirty="0"/>
              <a:t>While using automated tool which sent multiple malicious request continuously,</a:t>
            </a:r>
            <a:br>
              <a:rPr lang="en-IN" dirty="0"/>
            </a:br>
            <a:r>
              <a:rPr lang="en-IN" dirty="0" err="1"/>
              <a:t>Prophaze</a:t>
            </a:r>
            <a:r>
              <a:rPr lang="en-IN" dirty="0"/>
              <a:t> autoblocked attackers public IP. But FortiGate did not blocked it.</a:t>
            </a:r>
            <a:br>
              <a:rPr lang="en-IN" dirty="0"/>
            </a:br>
            <a:r>
              <a:rPr lang="en-IN" dirty="0"/>
              <a:t>Even though both WAFs was in block mode.</a:t>
            </a:r>
          </a:p>
          <a:p>
            <a:pPr algn="l"/>
            <a:endParaRPr lang="en-IN" dirty="0"/>
          </a:p>
          <a:p>
            <a:pPr algn="l"/>
            <a:r>
              <a:rPr lang="en-IN" dirty="0"/>
              <a:t>For automated tool attacks </a:t>
            </a:r>
            <a:r>
              <a:rPr lang="en-IN" dirty="0" err="1"/>
              <a:t>Prophaze</a:t>
            </a:r>
            <a:r>
              <a:rPr lang="en-IN" dirty="0"/>
              <a:t> redirect traffic to google.com or yahoo.com.</a:t>
            </a:r>
          </a:p>
          <a:p>
            <a:pPr algn="l"/>
            <a:r>
              <a:rPr lang="en-IN" dirty="0"/>
              <a:t>FortiGate blocks the request and give the signatures ID.</a:t>
            </a:r>
          </a:p>
        </p:txBody>
      </p:sp>
    </p:spTree>
    <p:extLst>
      <p:ext uri="{BB962C8B-B14F-4D97-AF65-F5344CB8AC3E}">
        <p14:creationId xmlns:p14="http://schemas.microsoft.com/office/powerpoint/2010/main" val="18425922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1916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C7749E4-01D7-4536-8239-ACF015AE0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Index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602B6-AE2B-AE45-D751-C23E8562D55A}"/>
              </a:ext>
            </a:extLst>
          </p:cNvPr>
          <p:cNvSpPr txBox="1"/>
          <p:nvPr/>
        </p:nvSpPr>
        <p:spPr bwMode="auto">
          <a:xfrm>
            <a:off x="704088" y="1353312"/>
            <a:ext cx="10387584" cy="36804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en-IN" sz="2400" dirty="0"/>
              <a:t>Tool features and flaws 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IN" sz="2400" dirty="0"/>
              <a:t>Automated scanning tool test findings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IN" sz="2400" dirty="0"/>
              <a:t>Manual test findings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IN" sz="2400" dirty="0"/>
              <a:t>DDOS test findings</a:t>
            </a:r>
          </a:p>
          <a:p>
            <a:pPr marL="342900" indent="-342900" algn="l">
              <a:lnSpc>
                <a:spcPct val="200000"/>
              </a:lnSpc>
              <a:buFont typeface="+mj-lt"/>
              <a:buAutoNum type="arabicPeriod"/>
            </a:pPr>
            <a:r>
              <a:rPr lang="en-IN" sz="2400" dirty="0"/>
              <a:t>Other findings</a:t>
            </a:r>
          </a:p>
        </p:txBody>
      </p:sp>
    </p:spTree>
    <p:extLst>
      <p:ext uri="{BB962C8B-B14F-4D97-AF65-F5344CB8AC3E}">
        <p14:creationId xmlns:p14="http://schemas.microsoft.com/office/powerpoint/2010/main" val="2149027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EF4FB-21C4-4799-8F9D-9B895AA7A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000" y="-54891"/>
            <a:ext cx="10854000" cy="125367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IN" sz="4400" dirty="0"/>
              <a:t>Tool features and flaws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D62F26-15CE-751D-E959-C71B1CCA6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1959567"/>
              </p:ext>
            </p:extLst>
          </p:nvPr>
        </p:nvGraphicFramePr>
        <p:xfrm>
          <a:off x="1307592" y="1825626"/>
          <a:ext cx="9599984" cy="4351336"/>
        </p:xfrm>
        <a:graphic>
          <a:graphicData uri="http://schemas.openxmlformats.org/drawingml/2006/table">
            <a:tbl>
              <a:tblPr/>
              <a:tblGrid>
                <a:gridCol w="4788408">
                  <a:extLst>
                    <a:ext uri="{9D8B030D-6E8A-4147-A177-3AD203B41FA5}">
                      <a16:colId xmlns:a16="http://schemas.microsoft.com/office/drawing/2014/main" val="303957744"/>
                    </a:ext>
                  </a:extLst>
                </a:gridCol>
                <a:gridCol w="4811576">
                  <a:extLst>
                    <a:ext uri="{9D8B030D-6E8A-4147-A177-3AD203B41FA5}">
                      <a16:colId xmlns:a16="http://schemas.microsoft.com/office/drawing/2014/main" val="3146544433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r>
                        <a:rPr lang="en-IN" sz="1600" dirty="0" err="1"/>
                        <a:t>Prophaze</a:t>
                      </a:r>
                      <a:endParaRPr lang="en-IN" sz="1600" dirty="0"/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Fortinet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641264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IN" sz="1600"/>
                        <a:t>Pros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Pros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970144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600"/>
                        <a:t>Better Analysis of Behavioral attacks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Better Signature based attacks analysis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0360986"/>
                  </a:ext>
                </a:extLst>
              </a:tr>
              <a:tr h="585757">
                <a:tc>
                  <a:txBody>
                    <a:bodyPr/>
                    <a:lstStyle/>
                    <a:p>
                      <a:r>
                        <a:rPr lang="en-US" sz="1600"/>
                        <a:t>AIML Engine works on scenario basis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Reporting is good and able to capture most of the information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586035"/>
                  </a:ext>
                </a:extLst>
              </a:tr>
              <a:tr h="585757">
                <a:tc>
                  <a:txBody>
                    <a:bodyPr/>
                    <a:lstStyle/>
                    <a:p>
                      <a:r>
                        <a:rPr lang="en-US" sz="1600"/>
                        <a:t>Blocked the attacker IP's automatically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Better control for administrator to configure DDOS and Bot Mitigation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4337747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IN" sz="1600"/>
                        <a:t>Awsome Technical support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Integration other </a:t>
                      </a:r>
                      <a:r>
                        <a:rPr lang="en-US" sz="1600" dirty="0" err="1"/>
                        <a:t>fortinet</a:t>
                      </a:r>
                      <a:r>
                        <a:rPr lang="en-US" sz="1600" dirty="0"/>
                        <a:t> products are easy.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5339571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IN" sz="1600"/>
                        <a:t> 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 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9186608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IN" sz="1600"/>
                        <a:t>Cons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dirty="0"/>
                        <a:t>Cons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7325331"/>
                  </a:ext>
                </a:extLst>
              </a:tr>
              <a:tr h="585757">
                <a:tc>
                  <a:txBody>
                    <a:bodyPr/>
                    <a:lstStyle/>
                    <a:p>
                      <a:r>
                        <a:rPr lang="en-US" sz="1600"/>
                        <a:t>Reporting can be better and and logs can be processed in better way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Not able to capture the </a:t>
                      </a:r>
                      <a:r>
                        <a:rPr lang="en-US" sz="1600" dirty="0" err="1"/>
                        <a:t>behaviour</a:t>
                      </a:r>
                      <a:r>
                        <a:rPr lang="en-US" sz="1600" dirty="0"/>
                        <a:t> patterns of the traffic.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7440409"/>
                  </a:ext>
                </a:extLst>
              </a:tr>
              <a:tr h="585757">
                <a:tc>
                  <a:txBody>
                    <a:bodyPr/>
                    <a:lstStyle/>
                    <a:p>
                      <a:r>
                        <a:rPr lang="en-IN" sz="1600"/>
                        <a:t>GUI Can be Better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Manual Configuration for DDOS and Signature based traffic.</a:t>
                      </a:r>
                    </a:p>
                  </a:txBody>
                  <a:tcPr marL="83680" marR="83680" marT="41840" marB="4184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155886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026F8942-40F7-C3D9-0494-E69541D7D1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84288" y="182562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2362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B62E79E8-B019-4F39-8757-332E0493E8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1786" y="1837118"/>
            <a:ext cx="9883542" cy="2585323"/>
          </a:xfrm>
        </p:spPr>
        <p:txBody>
          <a:bodyPr/>
          <a:lstStyle/>
          <a:p>
            <a:r>
              <a:rPr lang="en-IN" dirty="0"/>
              <a:t>Stagging of test: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Deployed DVWA (dam vulnerable WEB application) on 2 separate azure instances.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Both instance had different public URL.</a:t>
            </a:r>
          </a:p>
          <a:p>
            <a:r>
              <a:rPr lang="en-IN" dirty="0"/>
              <a:t>	https://prophaze.fractal.ai (behind </a:t>
            </a:r>
            <a:r>
              <a:rPr lang="en-IN" dirty="0" err="1"/>
              <a:t>Prophaze</a:t>
            </a:r>
            <a:r>
              <a:rPr lang="en-IN" dirty="0"/>
              <a:t> WAF)</a:t>
            </a:r>
          </a:p>
          <a:p>
            <a:r>
              <a:rPr lang="en-IN" dirty="0"/>
              <a:t>	https://fortinet.fractal.ai (behind FortiGate WAF)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From 21-25 Aug we kept it on monitoring/ learning mode.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From 28-29 Aug It was in block mode.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0D6B84-DA64-2672-AAB6-A0E1A3CC6D0A}"/>
              </a:ext>
            </a:extLst>
          </p:cNvPr>
          <p:cNvSpPr txBox="1"/>
          <p:nvPr/>
        </p:nvSpPr>
        <p:spPr bwMode="auto">
          <a:xfrm>
            <a:off x="3523350" y="731520"/>
            <a:ext cx="4320413" cy="738664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IN" sz="4200" b="1" dirty="0">
                <a:latin typeface="+mj-lt"/>
                <a:ea typeface="+mj-ea"/>
                <a:cs typeface="+mj-cs"/>
              </a:rPr>
              <a:t>Security</a:t>
            </a:r>
            <a:r>
              <a:rPr lang="en-IN" dirty="0"/>
              <a:t> </a:t>
            </a:r>
            <a:r>
              <a:rPr lang="en-IN" sz="4200" b="1" dirty="0">
                <a:latin typeface="+mj-lt"/>
                <a:ea typeface="+mj-ea"/>
                <a:cs typeface="+mj-cs"/>
              </a:rPr>
              <a:t>testing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78304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EF4FB-21C4-4799-8F9D-9B895AA7A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Automated scanning tools test findings</a:t>
            </a:r>
            <a:endParaRPr lang="en-IN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D5439A-8756-C100-7663-D87A19B8F51D}"/>
              </a:ext>
            </a:extLst>
          </p:cNvPr>
          <p:cNvSpPr txBox="1"/>
          <p:nvPr/>
        </p:nvSpPr>
        <p:spPr bwMode="auto">
          <a:xfrm>
            <a:off x="1435608" y="1929384"/>
            <a:ext cx="8520794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l"/>
            <a:r>
              <a:rPr lang="en-IN"/>
              <a:t>To identify the WAF details implemented on application we used below 4 tools </a:t>
            </a:r>
            <a:endParaRPr lang="en-IN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CD21A8D-F076-68C0-95B8-54C6BA2FA4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1979240"/>
              </p:ext>
            </p:extLst>
          </p:nvPr>
        </p:nvGraphicFramePr>
        <p:xfrm>
          <a:off x="1632005" y="2501900"/>
          <a:ext cx="8127999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02043356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2269109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7440355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Tool 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Fortinet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Prophaze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845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Pentest tool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7928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WafWoof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3391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err="1"/>
                        <a:t>WhatWaf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9001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Go test WAF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0862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912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EF4FB-21C4-4799-8F9D-9B895AA7A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Automated scanning tools test findings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4AFC28-36FD-F17D-9C2E-0DCB2EDF69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55" b="4292"/>
          <a:stretch/>
        </p:blipFill>
        <p:spPr>
          <a:xfrm>
            <a:off x="5450184" y="1531733"/>
            <a:ext cx="5906324" cy="20190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882FFD-D813-EB3A-EB80-7CC92F4C0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0184" y="3843490"/>
            <a:ext cx="5906324" cy="211353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4F0E06B-63AF-34B0-5A27-9A34563630EA}"/>
              </a:ext>
            </a:extLst>
          </p:cNvPr>
          <p:cNvSpPr txBox="1"/>
          <p:nvPr/>
        </p:nvSpPr>
        <p:spPr bwMode="auto">
          <a:xfrm>
            <a:off x="1097280" y="1569757"/>
            <a:ext cx="4275998" cy="12003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IN" dirty="0"/>
              <a:t>FortiGate:- 1 High and 3 Medium vulnerability was identified, scanner detected the vulnerable software used on the application.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5345AB-106F-8B1C-335D-40BAF160C20A}"/>
              </a:ext>
            </a:extLst>
          </p:cNvPr>
          <p:cNvSpPr txBox="1"/>
          <p:nvPr/>
        </p:nvSpPr>
        <p:spPr bwMode="auto">
          <a:xfrm>
            <a:off x="1097280" y="3874895"/>
            <a:ext cx="4275998" cy="12003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l"/>
            <a:r>
              <a:rPr lang="en-IN" dirty="0" err="1"/>
              <a:t>Prophaze</a:t>
            </a:r>
            <a:r>
              <a:rPr lang="en-IN" dirty="0"/>
              <a:t>:- 3 Medium vulnerability was identified, scanner did not detect the vulnerable software used on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2976897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EF4FB-21C4-4799-8F9D-9B895AA7A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Trace route test</a:t>
            </a:r>
          </a:p>
        </p:txBody>
      </p:sp>
      <p:pic>
        <p:nvPicPr>
          <p:cNvPr id="2050" name="Picture 2" descr="image">
            <a:extLst>
              <a:ext uri="{FF2B5EF4-FFF2-40B4-BE49-F238E27FC236}">
                <a16:creationId xmlns:a16="http://schemas.microsoft.com/office/drawing/2014/main" id="{474C9739-F2C4-6510-5849-327765843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433" y="1899506"/>
            <a:ext cx="10595133" cy="3586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961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EF4FB-21C4-4799-8F9D-9B895AA7A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Automated scan monitoring mode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D40F8E-9170-8CA0-A8D3-79E35997ED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5" r="2235"/>
          <a:stretch/>
        </p:blipFill>
        <p:spPr>
          <a:xfrm>
            <a:off x="722377" y="1642989"/>
            <a:ext cx="5267457" cy="31562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903FC14-6344-C195-0EB1-5871FEE7A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221" y="1774973"/>
            <a:ext cx="5369402" cy="2947115"/>
          </a:xfrm>
          <a:prstGeom prst="rect">
            <a:avLst/>
          </a:prstGeom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8BD3C72-6DA7-2ACB-61F2-4D60EFEC6D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348801"/>
              </p:ext>
            </p:extLst>
          </p:nvPr>
        </p:nvGraphicFramePr>
        <p:xfrm>
          <a:off x="1102995" y="4799209"/>
          <a:ext cx="2906713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2907360" imgH="437760" progId="Package">
                  <p:embed/>
                </p:oleObj>
              </mc:Choice>
              <mc:Fallback>
                <p:oleObj name="Packager Shell Object" showAsIcon="1" r:id="rId4" imgW="2907360" imgH="437760" progId="Package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8BD3C72-6DA7-2ACB-61F2-4D60EFEC6D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02995" y="4799209"/>
                        <a:ext cx="2906713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04923A2-4B93-C6E4-1C84-7AA339DACA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3376865"/>
              </p:ext>
            </p:extLst>
          </p:nvPr>
        </p:nvGraphicFramePr>
        <p:xfrm>
          <a:off x="6547485" y="4799209"/>
          <a:ext cx="280987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6" imgW="2809440" imgH="437760" progId="Package">
                  <p:embed/>
                </p:oleObj>
              </mc:Choice>
              <mc:Fallback>
                <p:oleObj name="Packager Shell Object" showAsIcon="1" r:id="rId6" imgW="2809440" imgH="437760" progId="Package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504923A2-4B93-C6E4-1C84-7AA339DACA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547485" y="4799209"/>
                        <a:ext cx="2809875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63173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9AEF4FB-21C4-4799-8F9D-9B895AA7A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00" y="500400"/>
            <a:ext cx="10854000" cy="738664"/>
          </a:xfrm>
        </p:spPr>
        <p:txBody>
          <a:bodyPr/>
          <a:lstStyle/>
          <a:p>
            <a:r>
              <a:rPr lang="en-IN" dirty="0"/>
              <a:t>Automated scan block mode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CF250A-C1A0-571A-D40B-A3006DCC2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82400"/>
            <a:ext cx="5389497" cy="30310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1C5049-5072-2ED1-5C2C-A4C191B6D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03" y="1382400"/>
            <a:ext cx="5389497" cy="2990563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D51FD74-8ABA-5028-1056-5222C2EC9B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686854"/>
              </p:ext>
            </p:extLst>
          </p:nvPr>
        </p:nvGraphicFramePr>
        <p:xfrm>
          <a:off x="6096000" y="4556821"/>
          <a:ext cx="335597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3355200" imgH="437760" progId="Package">
                  <p:embed/>
                </p:oleObj>
              </mc:Choice>
              <mc:Fallback>
                <p:oleObj name="Packager Shell Object" showAsIcon="1" r:id="rId4" imgW="3355200" imgH="437760" progId="Package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D51FD74-8ABA-5028-1056-5222C2EC9B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4556821"/>
                        <a:ext cx="3355975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92C04EF-2D53-F897-7593-220F8B5DD9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0537074"/>
              </p:ext>
            </p:extLst>
          </p:nvPr>
        </p:nvGraphicFramePr>
        <p:xfrm>
          <a:off x="733200" y="4565128"/>
          <a:ext cx="3257550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6" imgW="3257280" imgH="437760" progId="Package">
                  <p:embed/>
                </p:oleObj>
              </mc:Choice>
              <mc:Fallback>
                <p:oleObj name="Packager Shell Object" showAsIcon="1" r:id="rId6" imgW="3257280" imgH="437760" progId="Packag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A92C04EF-2D53-F897-7593-220F8B5DD9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33200" y="4565128"/>
                        <a:ext cx="3257550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6842283"/>
      </p:ext>
    </p:extLst>
  </p:cSld>
  <p:clrMapOvr>
    <a:masterClrMapping/>
  </p:clrMapOvr>
</p:sld>
</file>

<file path=ppt/theme/theme1.xml><?xml version="1.0" encoding="utf-8"?>
<a:theme xmlns:a="http://schemas.openxmlformats.org/drawingml/2006/main" name="Fractal October 2020">
  <a:themeElements>
    <a:clrScheme name="Phi Colors">
      <a:dk1>
        <a:srgbClr val="383838"/>
      </a:dk1>
      <a:lt1>
        <a:srgbClr val="FFFFFF"/>
      </a:lt1>
      <a:dk2>
        <a:srgbClr val="6A6B6A"/>
      </a:dk2>
      <a:lt2>
        <a:srgbClr val="DADCDB"/>
      </a:lt2>
      <a:accent1>
        <a:srgbClr val="FDB71A"/>
      </a:accent1>
      <a:accent2>
        <a:srgbClr val="008CCC"/>
      </a:accent2>
      <a:accent3>
        <a:srgbClr val="EE3124"/>
      </a:accent3>
      <a:accent4>
        <a:srgbClr val="C3C4C3"/>
      </a:accent4>
      <a:accent5>
        <a:srgbClr val="5EC5F7"/>
      </a:accent5>
      <a:accent6>
        <a:srgbClr val="FDD373"/>
      </a:accent6>
      <a:hlink>
        <a:srgbClr val="F38C86"/>
      </a:hlink>
      <a:folHlink>
        <a:srgbClr val="C4C2C4"/>
      </a:folHlink>
    </a:clrScheme>
    <a:fontScheme name="New Beta theme">
      <a:majorFont>
        <a:latin typeface="Open Sa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noFill/>
        </a:ln>
      </a:spPr>
      <a:bodyPr rtlCol="0" anchor="ctr"/>
      <a:lstStyle>
        <a:defPPr algn="l">
          <a:defRPr sz="16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75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/>
      <a:bodyPr/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Fractal October 2020" id="{483A225E-1203-4BA3-B60B-EB44CDC8524E}" vid="{70DDEEF5-2A79-4EF0-8004-05147F425D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0594CB172EFC14B8256B855546CB846" ma:contentTypeVersion="12" ma:contentTypeDescription="Create a new document." ma:contentTypeScope="" ma:versionID="677f36d2ed06d55bac1329fd74a7f43f">
  <xsd:schema xmlns:xsd="http://www.w3.org/2001/XMLSchema" xmlns:xs="http://www.w3.org/2001/XMLSchema" xmlns:p="http://schemas.microsoft.com/office/2006/metadata/properties" xmlns:ns3="cb11638b-e810-43b9-bc01-7edd9bf44a44" xmlns:ns4="de3effac-67fb-4c30-ba9e-3f65f69dfd35" targetNamespace="http://schemas.microsoft.com/office/2006/metadata/properties" ma:root="true" ma:fieldsID="a837e72e7e67fc5929ff16f3337aa848" ns3:_="" ns4:_="">
    <xsd:import namespace="cb11638b-e810-43b9-bc01-7edd9bf44a44"/>
    <xsd:import namespace="de3effac-67fb-4c30-ba9e-3f65f69dfd3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11638b-e810-43b9-bc01-7edd9bf44a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3effac-67fb-4c30-ba9e-3f65f69dfd3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e3effac-67fb-4c30-ba9e-3f65f69dfd35">
      <UserInfo>
        <DisplayName>Vijay Thamban</DisplayName>
        <AccountId>247</AccountId>
        <AccountType/>
      </UserInfo>
      <UserInfo>
        <DisplayName>Ranjini Aravind</DisplayName>
        <AccountId>254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94B06A5A-B167-41B4-B0F8-C688935BF7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b11638b-e810-43b9-bc01-7edd9bf44a44"/>
    <ds:schemaRef ds:uri="de3effac-67fb-4c30-ba9e-3f65f69dfd3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F636DE0-2EFD-4AE3-8BD1-5D3137DE1B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145D28B-3808-464C-8E40-F863D0D5BBF0}">
  <ds:schemaRefs>
    <ds:schemaRef ds:uri="de3effac-67fb-4c30-ba9e-3f65f69dfd35"/>
    <ds:schemaRef ds:uri="cb11638b-e810-43b9-bc01-7edd9bf44a44"/>
    <ds:schemaRef ds:uri="http://schemas.microsoft.com/office/2006/metadata/properties"/>
    <ds:schemaRef ds:uri="http://www.w3.org/XML/1998/namespace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2926</TotalTime>
  <Words>441</Words>
  <Application>Microsoft Office PowerPoint</Application>
  <PresentationFormat>Widescreen</PresentationFormat>
  <Paragraphs>94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Open Sans</vt:lpstr>
      <vt:lpstr>Calibri</vt:lpstr>
      <vt:lpstr>Open Sans Semibold</vt:lpstr>
      <vt:lpstr>Arial</vt:lpstr>
      <vt:lpstr>Fractal October 2020</vt:lpstr>
      <vt:lpstr>Package</vt:lpstr>
      <vt:lpstr>WAF test report</vt:lpstr>
      <vt:lpstr>Index</vt:lpstr>
      <vt:lpstr>Tool features and flaws </vt:lpstr>
      <vt:lpstr>PowerPoint Presentation</vt:lpstr>
      <vt:lpstr>Automated scanning tools test findings</vt:lpstr>
      <vt:lpstr>Automated scanning tools test findings</vt:lpstr>
      <vt:lpstr>Trace route test</vt:lpstr>
      <vt:lpstr>Automated scan monitoring mode </vt:lpstr>
      <vt:lpstr>Automated scan block mode </vt:lpstr>
      <vt:lpstr>Manual test report</vt:lpstr>
      <vt:lpstr>DDOS attack                                (MHDDOS)</vt:lpstr>
      <vt:lpstr>Additional findings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Vijay Thamban</dc:creator>
  <cp:lastModifiedBy>Nitin Bangera</cp:lastModifiedBy>
  <cp:revision>115</cp:revision>
  <dcterms:created xsi:type="dcterms:W3CDTF">2020-10-28T11:12:24Z</dcterms:created>
  <dcterms:modified xsi:type="dcterms:W3CDTF">2023-08-31T05:56:02Z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0x01010080594CB172EFC14B8256B855546CB846</vt:lpwstr>
  </property>
</Properties>
</file>

<file path=docProps/thumbnail.jpeg>
</file>